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416" r:id="rId5"/>
    <p:sldId id="399" r:id="rId6"/>
    <p:sldId id="425" r:id="rId7"/>
    <p:sldId id="417" r:id="rId8"/>
    <p:sldId id="424" r:id="rId9"/>
    <p:sldId id="429" r:id="rId10"/>
    <p:sldId id="426" r:id="rId11"/>
    <p:sldId id="352" r:id="rId12"/>
    <p:sldId id="408" r:id="rId13"/>
    <p:sldId id="409" r:id="rId14"/>
    <p:sldId id="435" r:id="rId15"/>
    <p:sldId id="411" r:id="rId16"/>
    <p:sldId id="412" r:id="rId17"/>
    <p:sldId id="428" r:id="rId18"/>
    <p:sldId id="413" r:id="rId19"/>
    <p:sldId id="414" r:id="rId20"/>
    <p:sldId id="415" r:id="rId21"/>
    <p:sldId id="419" r:id="rId22"/>
    <p:sldId id="432" r:id="rId23"/>
    <p:sldId id="433" r:id="rId24"/>
    <p:sldId id="421" r:id="rId25"/>
    <p:sldId id="436" r:id="rId26"/>
    <p:sldId id="422" r:id="rId27"/>
    <p:sldId id="430" r:id="rId28"/>
    <p:sldId id="354" r:id="rId29"/>
  </p:sldIdLst>
  <p:sldSz cx="18288000" cy="10287000"/>
  <p:notesSz cx="6858000" cy="9144000"/>
  <p:embeddedFontLst>
    <p:embeddedFont>
      <p:font typeface="D2Coding" panose="020B0609020101020101" pitchFamily="49" charset="-127"/>
      <p:regular r:id="rId31"/>
      <p:bold r:id="rId32"/>
    </p:embeddedFont>
    <p:embeddedFont>
      <p:font typeface="Gmarket Sans Bold" panose="020B0600000101010101" charset="-127"/>
      <p:bold r:id="rId33"/>
    </p:embeddedFont>
    <p:embeddedFont>
      <p:font typeface="Gmarket Sans Light" panose="020B0600000101010101" charset="-127"/>
      <p:regular r:id="rId34"/>
    </p:embeddedFont>
    <p:embeddedFont>
      <p:font typeface="Gmarket Sans Medium" panose="020B0600000101010101" charset="-127"/>
      <p:regular r:id="rId35"/>
    </p:embeddedFont>
    <p:embeddedFont>
      <p:font typeface="Pretendard Bold" panose="020B0600000101010101" charset="-127"/>
      <p:bold r:id="rId36"/>
    </p:embeddedFont>
    <p:embeddedFont>
      <p:font typeface="Pretendard Light" panose="020B0600000101010101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Cambria Math" panose="02040503050406030204" pitchFamily="18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50410랩 세미나" id="{3DE039E7-F957-4654-AA64-1DEFCA8ED8F7}">
          <p14:sldIdLst>
            <p14:sldId id="416"/>
            <p14:sldId id="399"/>
            <p14:sldId id="425"/>
            <p14:sldId id="417"/>
            <p14:sldId id="424"/>
            <p14:sldId id="429"/>
            <p14:sldId id="426"/>
            <p14:sldId id="352"/>
            <p14:sldId id="408"/>
            <p14:sldId id="409"/>
            <p14:sldId id="435"/>
            <p14:sldId id="411"/>
            <p14:sldId id="412"/>
            <p14:sldId id="428"/>
            <p14:sldId id="413"/>
            <p14:sldId id="414"/>
            <p14:sldId id="415"/>
            <p14:sldId id="419"/>
            <p14:sldId id="432"/>
            <p14:sldId id="433"/>
            <p14:sldId id="421"/>
            <p14:sldId id="436"/>
            <p14:sldId id="422"/>
            <p14:sldId id="430"/>
            <p14:sldId id="354"/>
          </p14:sldIdLst>
        </p14:section>
        <p14:section name="박준성" id="{9080A8F6-1DA2-4775-AD40-BF3F395F7336}">
          <p14:sldIdLst/>
        </p14:section>
        <p14:section name=" 유동건" id="{F1E57ACD-2B6B-4613-9A75-FDFB8EB9EF2F}">
          <p14:sldIdLst/>
        </p14:section>
        <p14:section name="원본 템플릿" id="{FA1D30EF-90C5-474A-BC14-35140F7B959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1EB"/>
    <a:srgbClr val="BEB5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042" y="12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1:16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2310 1155 26861,'-1'46'0,"-2"-1"0,-1 0 0,-3 0 0,-1-1 0,-1 1 0,-3-1 0,-1-1 0,-2 0 0,-1-1 0,-2 0 0,-2-2 0,-2 0 0,-1 0 0,-1-2 0,-2-1 0,-1-1 0,-2-1 0,-1-1 0,-2-1 0,0-2 0,-2-1 0,-1-1 0,-1-2 0,-2-1 0,0-1 0,-1-2 0,-1-2 0,-1-1 0,0-2 0,-2-1 0,1-3 0,-2 0 0,0-3 0,0-1 0,-1-2 0,1-2 0,-2-2 0,1-1 0,0-2 0,-1-2 0,1-2 0,0-1 0,0-2 0,1-2 0,-1-2 0,1-1 0,1-3 0,0 0 0,1-3 0,0-1 0,2-2 0,0-1 0,0-2 0,2-2 0,1-1 0,1-1 0,1-2 0,1-1 0,1-1 0,2-2 0,1-1 0,1-1 0,2-1 0,1-1 0,1-1 0,2-2 0,2 0 0,1 0 0,2-2 0,1 0 0,3-1 0,0 0 0,3-1 0,1-1 0,2 1 0,2-1 0,2 0 0,1 0 0,2-1 0,2 1 0,2 0 0,1-1 0,2 2 0,2-1 0,2 1 0,1 0 0,3 0 0,0 2 0,3-1 0,1 2 0,2 0 0,1 1 0,2 1 0,2 1 0,1 0 0,1 2 0,2 1 0,1 1 0,1 2 0,2 0 0,1 2 0,1 1 0,1 2 0,1 1 0,1 2 0,2 1 0,0 1 0,0 2 0,2 2 0,0 2 0,1 1 0,0 2 0,1 1 0,1 3 0,-1 1 0,1 1 0,0 3 0,0 1 0,1 2 0,-1 2 0,0 2 0,1 1 0,-2 3 0,1 1 0,-1 1 0,0 3 0,0 1 0,-2 2 0,1 1 0,-2 2 0,0 2 0,-1 2 0,-1 1 0,-1 1 0,0 2 0,-2 1 0,-1 2 0,-1 1 0,-2 2 0,0 0 0,-2 2 0,-1 1 0,-2 1 0,-1 2 0,-2 0 0,-1 1 0,-1 1 0,-2 1 0,-2 0 0,-2 2 0,-1-1 0,-2 2 0,-1 0 0,-3 0 0,-1 1 0,-1-1 0,-3 2 0,-1-1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3:20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3977 126 26479,'-3977'0'0,"4230"126"0,-506-252 0,506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1:16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2310 1155 26861,'-1'46'0,"-2"-1"0,-1 0 0,-3 0 0,-1-1 0,-1 1 0,-3-1 0,-1-1 0,-2 0 0,-1-1 0,-2 0 0,-2-2 0,-2 0 0,-1 0 0,-1-2 0,-2-1 0,-1-1 0,-2-1 0,-1-1 0,-2-1 0,0-2 0,-2-1 0,-1-1 0,-1-2 0,-2-1 0,0-1 0,-1-2 0,-1-2 0,-1-1 0,0-2 0,-2-1 0,1-3 0,-2 0 0,0-3 0,0-1 0,-1-2 0,1-2 0,-2-2 0,1-1 0,0-2 0,-1-2 0,1-2 0,0-1 0,0-2 0,1-2 0,-1-2 0,1-1 0,1-3 0,0 0 0,1-3 0,0-1 0,2-2 0,0-1 0,0-2 0,2-2 0,1-1 0,1-1 0,1-2 0,1-1 0,1-1 0,2-2 0,1-1 0,1-1 0,2-1 0,1-1 0,1-1 0,2-2 0,2 0 0,1 0 0,2-2 0,1 0 0,3-1 0,0 0 0,3-1 0,1-1 0,2 1 0,2-1 0,2 0 0,1 0 0,2-1 0,2 1 0,2 0 0,1-1 0,2 2 0,2-1 0,2 1 0,1 0 0,3 0 0,0 2 0,3-1 0,1 2 0,2 0 0,1 1 0,2 1 0,2 1 0,1 0 0,1 2 0,2 1 0,1 1 0,1 2 0,2 0 0,1 2 0,1 1 0,1 2 0,1 1 0,1 2 0,2 1 0,0 1 0,0 2 0,2 2 0,0 2 0,1 1 0,0 2 0,1 1 0,1 3 0,-1 1 0,1 1 0,0 3 0,0 1 0,1 2 0,-1 2 0,0 2 0,1 1 0,-2 3 0,1 1 0,-1 1 0,0 3 0,0 1 0,-2 2 0,1 1 0,-2 2 0,0 2 0,-1 2 0,-1 1 0,-1 1 0,0 2 0,-2 1 0,-1 2 0,-1 1 0,-2 2 0,0 0 0,-2 2 0,-1 1 0,-2 1 0,-1 2 0,-2 0 0,-1 1 0,-1 1 0,-2 1 0,-2 0 0,-2 2 0,-1-1 0,-2 2 0,-1 0 0,-3 0 0,-1 1 0,-1-1 0,-3 2 0,-1-1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1:25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26496,'1762'5084'0,"-1726"-5364"0,-72 560 0,-166-477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1:35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2565 1282 24132,'-1'51'0,"-2"-1"0,-1 0 0,-3 0 0,-2 0 0,-2-1 0,-2-1 0,-1 1 0,-3-2 0,-1 0 0,-2-1 0,-2 0 0,-2-2 0,-2-1 0,-1 0 0,-2-2 0,-1-1 0,-2-1 0,-1-1 0,-2-2 0,-2-1 0,0-1 0,-2-3 0,-1 0 0,-2-2 0,0-2 0,-1-2 0,-2-1 0,0-2 0,-1-2 0,-1-1 0,-1-3 0,0-1 0,-1-3 0,0-1 0,0-2 0,-1-2 0,0-2 0,-1-2 0,1-2 0,0-2 0,-1-2 0,1-2 0,0-2 0,1-2 0,0-2 0,0-1 0,1-3 0,0-1 0,1-3 0,1-1 0,1-2 0,0-2 0,2-1 0,1-2 0,0-2 0,2-2 0,1 0 0,2-3 0,0-1 0,2-1 0,2-2 0,1-1 0,2-1 0,1-1 0,2-2 0,1 0 0,2-1 0,2-2 0,2 0 0,2-1 0,1 0 0,3-2 0,1 1 0,2-1 0,2-1 0,2 0 0,3 0 0,1 0 0,2-1 0,2 1 0,2 0 0,1 0 0,3 0 0,2 0 0,2 1 0,2 0 0,1 1 0,3 1 0,1 0 0,2 1 0,2 0 0,2 2 0,2 0 0,1 2 0,2 1 0,1 0 0,2 3 0,1 0 0,2 2 0,2 1 0,0 1 0,2 2 0,1 2 0,2 1 0,0 2 0,1 2 0,2 1 0,0 2 0,1 2 0,1 1 0,1 3 0,0 1 0,1 2 0,0 3 0,0 1 0,1 2 0,0 2 0,1 2 0,-1 2 0,0 2 0,1 2 0,-1 2 0,0 2 0,-1 2 0,0 1 0,0 3 0,-1 2 0,0 1 0,-1 3 0,-1 1 0,-1 2 0,0 2 0,-2 1 0,-1 2 0,0 2 0,-2 1 0,-1 2 0,-2 2 0,0 1 0,-2 1 0,-2 2 0,-1 0 0,-2 3 0,-1 0 0,-2 1 0,-1 2 0,-2 0 0,-2 2 0,-2 0 0,-2 1 0,-1 0 0,-3 1 0,-1 1 0,-2 0 0,-2 1 0,-2 0 0,-3 0 0,-1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2:03.3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2719 1359 28586,'-1'54'0,"-2"-1"0,-2 0 0,-3 0 0,-1-1 0,-3 0 0,-1 0 0,-3-1 0,-1 0 0,-2-2 0,-3 0 0,-1-1 0,-2-1 0,-2-1 0,-2-1 0,-2-1 0,-1-1 0,-2-2 0,-1-1 0,-2-2 0,-2-1 0,0-1 0,-3-2 0,0-2 0,-2-2 0,-1-1 0,-1-2 0,-1-2 0,-1-1 0,-1-3 0,-1-2 0,0-1 0,-1-3 0,-1-1 0,0-3 0,-1-1 0,1-3 0,-2-2 0,1-2 0,0-2 0,-1-2 0,1-2 0,0-2 0,0-2 0,1-3 0,0-1 0,0-3 0,1-1 0,0-3 0,2-1 0,0-2 0,1-3 0,1-1 0,1-2 0,1-2 0,1-1 0,1-2 0,2-2 0,1-2 0,2-1 0,1-1 0,1-2 0,2-1 0,2-2 0,2-1 0,1-1 0,2-1 0,2-1 0,1-1 0,3-1 0,2 0 0,1-2 0,3 0 0,1-1 0,3 0 0,1 0 0,3-1 0,2 0 0,2 0 0,2-1 0,2 1 0,2 0 0,2-1 0,2 2 0,3-1 0,1 1 0,3 0 0,1 1 0,3 1 0,1 0 0,2 1 0,3 1 0,1 1 0,2 1 0,2 1 0,1 1 0,2 2 0,2 0 0,2 3 0,1 0 0,1 2 0,2 2 0,1 1 0,2 2 0,1 1 0,1 2 0,1 2 0,1 2 0,1 2 0,1 1 0,0 3 0,2 2 0,0 1 0,1 3 0,0 1 0,0 3 0,1 1 0,0 3 0,0 2 0,1 2 0,-1 2 0,0 2 0,1 2 0,-2 3 0,1 1 0,-1 3 0,0 1 0,-1 3 0,-1 1 0,0 2 0,-1 3 0,-1 1 0,-1 2 0,-1 2 0,-1 2 0,-1 2 0,-2 1 0,0 2 0,-3 1 0,0 2 0,-2 2 0,-2 0 0,-1 3 0,-2 0 0,-1 2 0,-2 1 0,-2 1 0,-2 1 0,-2 1 0,-1 1 0,-3 1 0,-2 0 0,-1 1 0,-3 1 0,-1 0 0,-3 1 0,-1-1 0,-3 2 0,-2-1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2:21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4645 561 25934,'-4644'-459'0,"4882"609"0,-476-300 0,501 49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2:31.6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2704 1352 28316,'-1'53'0,"-2"0"0,-2 0 0,-3-1 0,-1 1 0,-2-1 0,-3-1 0,-1 0 0,-2-1 0,-3-1 0,-1 0 0,-2-1 0,-2-2 0,-2 0 0,-2-1 0,-1-1 0,-2-2 0,-2-1 0,-1-1 0,-2-2 0,-1-1 0,-2-2 0,-1-1 0,-1-2 0,-2-2 0,0-1 0,-2-3 0,-1-1 0,-1-1 0,0-3 0,-2-2 0,0-1 0,-1-3 0,0-2 0,-1-1 0,0-3 0,-1-2 0,1-1 0,-1-3 0,-1-2 0,1-2 0,0-2 0,1-3 0,-1-1 0,1-2 0,0-3 0,1-1 0,0-2 0,1-3 0,0-1 0,2-2 0,0-3 0,1-1 0,1-1 0,2-3 0,0-1 0,2-2 0,1-2 0,1-1 0,2-2 0,1-1 0,2-2 0,1-1 0,2-1 0,2-2 0,1-1 0,2-1 0,2 0 0,2-2 0,2-1 0,1 0 0,3-1 0,2-1 0,1 0 0,3-1 0,1-1 0,3 1 0,2-1 0,2 0 0,2 0 0,2 0 0,2 0 0,2 0 0,2 1 0,3-1 0,1 2 0,3-1 0,1 1 0,2 1 0,3 1 0,1 0 0,2 1 0,2 2 0,2 0 0,2 1 0,1 2 0,2 0 0,2 2 0,1 2 0,2 0 0,1 3 0,2 0 0,1 3 0,1 1 0,2 1 0,0 3 0,2 1 0,1 2 0,1 2 0,0 1 0,2 3 0,0 2 0,1 1 0,0 3 0,1 1 0,0 3 0,1 2 0,-1 2 0,1 1 0,0 3 0,1 2 0,-1 3 0,-1 1 0,1 2 0,-1 2 0,0 3 0,-1 1 0,0 3 0,-1 1 0,0 2 0,-2 3 0,0 1 0,-1 2 0,-1 2 0,-2 1 0,0 3 0,-2 1 0,-1 1 0,-1 3 0,-2 0 0,-1 3 0,-2 0 0,-1 2 0,-2 2 0,-2 0 0,-1 2 0,-2 1 0,-2 0 0,-2 2 0,-2 1 0,-1 0 0,-3 1 0,-2 1 0,-1 1 0,-3-1 0,-2 2 0,-1-1 0,-3 1 0,-2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2:34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3592 29822,'235'-3592'0,"-377"3836"0,284-488 0,-32 505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0T08:23:12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3384 758 10290 0 0,'19'19'4120'0'0,"-3"-3"-3005"0"0,0 0 1 0 0,23 16-1 0 0,-38-31-1067 0 0,0-1 1 0 0,0 1 0 0 0,0-1-1 0 0,0 1 1 0 0,0-1 0 0 0,-1 1-1 0 0,1 0 1 0 0,0-1 0 0 0,0 1-1 0 0,-1 0 1 0 0,1 0 0 0 0,0 0-1 0 0,-1-1 1 0 0,1 1 0 0 0,-1 0-1 0 0,1 0 1 0 0,-1 0 0 0 0,1 0-1 0 0,-1 0 1 0 0,0 0 0 0 0,0 0-1 0 0,1 0 1 0 0,-1 0 0 0 0,0 0-1 0 0,0 0 1 0 0,0 2 0 0 0,-1-2-30 0 0,1 1 0 0 0,-1-1 0 0 0,0 0 0 0 0,0 0 0 0 0,0 0-1 0 0,0 0 1 0 0,0 0 0 0 0,0 0 0 0 0,0 0 0 0 0,0 0 0 0 0,0 0 0 0 0,0 0 0 0 0,-1-1 0 0 0,1 1 0 0 0,0 0 0 0 0,-3 0 0 0 0,-5 3-12 0 0,-1-1-1 0 0,0-1 0 0 0,0 1 1 0 0,-12 0-1 0 0,-26 2 941 0 0,-82-3 0 0 0,107-4-484 0 0,-1 0 0 0 0,1-2 0 0 0,0 0 0 0 0,0-2 0 0 0,-34-12 0 0 0,-30-21 961 0 0,71 31-1291 0 0,1 1 0 0 0,-2 1 1 0 0,1 0-1 0 0,-1 1 0 0 0,0 1 0 0 0,0 1 0 0 0,0 0 0 0 0,-21 0 0 0 0,-19 2-27 0 0,-66 8 0 0 0,23-1 72 0 0,-8 0-13 0 0,50-2-86 0 0,-1-2 0 0 0,0-2 0 0 0,-107-16 0 0 0,1-9-36 0 0,102 16-30 0 0,17 4-1 0 0,0 3 0 0 0,0 1 1 0 0,-63 7-1 0 0,-139 30 51 0 0,204-29-3 0 0,12-1-64 0 0,8-1 13 0 0,-1-1-1 0 0,0-1 1 0 0,0-1 0 0 0,-41-3 0 0 0,65 2-9 0 0,0-1 1 0 0,0 0 0 0 0,0 0-1 0 0,0 0 1 0 0,0 0 0 0 0,0-1-1 0 0,0 1 1 0 0,0 0 0 0 0,1 0-1 0 0,-1 0 1 0 0,0-1 0 0 0,0 1-1 0 0,0-1 1 0 0,0 1 0 0 0,0 0-1 0 0,1-1 1 0 0,-1 1 0 0 0,0-1-1 0 0,0 0 1 0 0,1 1 0 0 0,-1-1 0 0 0,1 0-1 0 0,-1 1 1 0 0,0-1 0 0 0,1 0-1 0 0,-1 0 1 0 0,1 1 0 0 0,-1-2-1 0 0,1 0 2 0 0,0 0-1 0 0,0 0 1 0 0,1 1-1 0 0,-1-1 1 0 0,1 0-1 0 0,-1 0 1 0 0,1 1-1 0 0,0-1 1 0 0,-1 1-1 0 0,1-1 1 0 0,1-1-1 0 0,6-19-2 0 0,-8 21 0 0 0,0 1-1 0 0,0-1 1 0 0,-1 0 0 0 0,1 0 0 0 0,0 1 0 0 0,0-1 0 0 0,-1 0-1 0 0,1 0 1 0 0,0 1 0 0 0,-1-1 0 0 0,1 0 0 0 0,-1 1 0 0 0,1-1-1 0 0,-1 0 1 0 0,1 1 0 0 0,-1-1 0 0 0,1 1 0 0 0,-1-1 0 0 0,0 1 0 0 0,1-1-1 0 0,-1 1 1 0 0,0 0 0 0 0,1-1 0 0 0,-1 1 0 0 0,0 0 0 0 0,1-1-1 0 0,-1 1 1 0 0,0 0 0 0 0,-1 0 0 0 0,-7-3-2 0 0,-1 1 0 0 0,1 0 0 0 0,-1 1 1 0 0,1 0-1 0 0,-1 0 0 0 0,1 1 0 0 0,-1 1 0 0 0,1 0 1 0 0,-17 3-1 0 0,12-1 21 0 0,0 1 0 0 0,0 0 0 0 0,0 1 0 0 0,0 1 0 0 0,-22 13 0 0 0,24-9 2 0 0,29-16 36 0 0,5-4-90 0 0,-13 7 25 0 0,0-2 1 0 0,0 1-1 0 0,-1-1 0 0 0,0 0 0 0 0,14-12 0 0 0,-14 7 105 0 0,-10 7-66 0 0,2 4-30 0 0,13 3 6 0 0,16 1 39 0 0,1-2 0 0 0,54-2-1 0 0,-53-1-58 0 0,23 5 30 0 0,-21 8-29 0 0,12-7 30 0 0,-4-1-68 0 0,0-1-1 0 0,78-4 1 0 0,137-43 74 0 0,-184 29 26 0 0,-42 9-65 0 0,0 1 1 0 0,1 2 0 0 0,49 2 0 0 0,90 17 3 0 0,43 2 13 0 0,-150-22 16 0 0,89-16 1 0 0,-107 13-97 0 0,-36 5 100 0 0,0 1 0 0 0,0 0 0 0 0,0 0 0 0 0,15 4 1 0 0,18 0-110 0 0,-32-6 102 0 0,1 0-1 0 0,0 0 0 0 0,-1-1 1 0 0,0 0-1 0 0,0-1 0 0 0,0 0 0 0 0,12-7 1 0 0,19-7-55 0 0,-8 5-12 0 0,-15 6 60 0 0,-1 0-1 0 0,2 1 1 0 0,-1 1-1 0 0,0 0 1 0 0,1 1-1 0 0,21 0 1 0 0,-1 14-68 0 0,-27-8 63 0 0,0 0 0 0 0,0 0 1 0 0,0-1-1 0 0,0-1 0 0 0,0 0 1 0 0,19-3-1 0 0,71-18-14 0 0,-91 18 21 0 0,-11 3-12 0 0,1 0 1 0 0,0 0-1 0 0,-1 0 1 0 0,1 0-1 0 0,0-1 1 0 0,-1 1-1 0 0,1 0 1 0 0,0-1-1 0 0,-1 1 1 0 0,1 0-1 0 0,0-1 1 0 0,-1 1-1 0 0,1 0 1 0 0,-1-1-1 0 0,1 1 1 0 0,-1-1-1 0 0,1 1 1 0 0,-1-1-1 0 0,1 1 1 0 0,-1-1-1 0 0,0 0 1 0 0,1 1-1 0 0,-1-1 1 0 0,0 1-1 0 0,1-1 1 0 0,-1 0-1 0 0,0 1 1 0 0,0-2-1 0 0,0 1 1 0 0,0 1 0 0 0,0-1 0 0 0,-1 1 0 0 0,1-1 0 0 0,0 1 0 0 0,0-1 0 0 0,-1 1 0 0 0,1 0 0 0 0,-1-1 0 0 0,1 1 0 0 0,0-1 0 0 0,-1 1 0 0 0,1 0 0 0 0,-1-1 0 0 0,1 1 0 0 0,-1 0 0 0 0,1 0 0 0 0,-1-1 0 0 0,1 1 0 0 0,-1 0 0 0 0,1 0 0 0 0,-1 0 0 0 0,1 0 0 0 0,-1 0 0 0 0,0 0 0 0 0,1 0 0 0 0,-1 0 0 0 0,1 0 0 0 0,-1 0 0 0 0,1 0 0 0 0,-1 0 0 0 0,1 0 0 0 0,-1 0 0 0 0,1 0 0 0 0,-1 0 0 0 0,0 1 0 0 0,-272 35-206 0 0,250-32 225 0 0,0-1 0 0 0,0-1 0 0 0,0-1 0 0 0,0-1 0 0 0,-35-4 0 0 0,56 4-22 0 0,0-1 1 0 0,1 1 0 0 0,-1 0 0 0 0,1-1 0 0 0,-1 1 0 0 0,1-1-1 0 0,-1 1 1 0 0,1-1 0 0 0,0 0 0 0 0,-1 0 0 0 0,1 1 0 0 0,0-1 0 0 0,0 0-1 0 0,-1 0 1 0 0,1 0 0 0 0,0-1 0 0 0,0 1 0 0 0,0 0 0 0 0,0 0-1 0 0,0 0 1 0 0,0-1 0 0 0,-1-2 0 0 0,2 2 7 0 0,-1-1 0 0 0,1 1 0 0 0,-1-1 0 0 0,1 0 0 0 0,0 1 0 0 0,0-1 0 0 0,0 0 0 0 0,0 1 0 0 0,1-1 0 0 0,-1 1 0 0 0,1-1 0 0 0,0-3 0 0 0,4-5 6 0 0,-1-1 0 0 0,1 2 0 0 0,1-1 0 0 0,0 1 0 0 0,7-10 0 0 0,40-62-68 0 0,21-28 111 0 0,-17 32-74 0 0,12-17 22 0 0,-58 83-3 0 0,0 0 0 0 0,0 1 0 0 0,1 0-1 0 0,0 0 1 0 0,15-8 0 0 0,-26 18 6 0 0,1 0 0 0 0,-1 0 0 0 0,1 0 0 0 0,-1 0 1 0 0,1 0-1 0 0,-1 0 0 0 0,1 1 0 0 0,0-1 0 0 0,0 0 0 0 0,-1 1 0 0 0,1 0 1 0 0,0-1-1 0 0,0 1 0 0 0,-1 0 0 0 0,1 0 0 0 0,0 0 0 0 0,0 0 0 0 0,0 0 1 0 0,-1 0-1 0 0,1 1 0 0 0,0-1 0 0 0,0 0 0 0 0,0 1 0 0 0,-1 0 0 0 0,3 0 1 0 0,-2 1 3 0 0,1 0 1 0 0,-1 0 0 0 0,0 1 0 0 0,0-1 0 0 0,0 0 0 0 0,-1 1 0 0 0,1 0 0 0 0,-1-1 0 0 0,1 1-1 0 0,-1 0 1 0 0,0-1 0 0 0,0 1 0 0 0,0 0 0 0 0,1 5 0 0 0,1 7-20 0 0,-1 1-1 0 0,0 0 1 0 0,-1-1 0 0 0,-1 1-1 0 0,0 0 1 0 0,-1 0 0 0 0,-1 0 0 0 0,-7 30-1 0 0,-5 5 8 0 0,-27 64 0 0 0,36-102 22 0 0,-1-2 1 0 0,0 1-1 0 0,-10 14 1 0 0,13-23-31 0 0,1 1 1 0 0,-1 0 0 0 0,0-1 0 0 0,0 0-1 0 0,0 1 1 0 0,0-1 0 0 0,-1 0 0 0 0,1-1-1 0 0,-1 1 1 0 0,0-1 0 0 0,1 1 0 0 0,-1-1-1 0 0,-7 2 1 0 0,9-4 5 0 0,0 0-1 0 0,0 0 1 0 0,0 0 0 0 0,0 0-1 0 0,-1 0 1 0 0,1-1 0 0 0,0 1-1 0 0,0-1 1 0 0,0 0-1 0 0,0 1 1 0 0,0-1 0 0 0,0 0-1 0 0,0 0 1 0 0,0 0-1 0 0,1-1 1 0 0,-1 1 0 0 0,0 0-1 0 0,1-1 1 0 0,-1 1-1 0 0,1-1 1 0 0,-1 1 0 0 0,1-1-1 0 0,-1 0 1 0 0,1 1-1 0 0,-1-3 1 0 0,-3-4-72 0 0,1 1 0 0 0,-1-1 0 0 0,2 0 0 0 0,-7-16 0 0 0,5 3-46 0 0,0 0-1 0 0,2 0 1 0 0,0-1-1 0 0,1 1 1 0 0,1-1-1 0 0,2 0 1 0 0,3-32-1 0 0,1 20-17 0 0,1 0 0 0 0,2 0 0 0 0,24-64 0 0 0,-32 97 143 0 0,14-29-21 0 0,-14 29 23 0 0,1-1 0 0 0,-1 1 1 0 0,1 0-1 0 0,-1 0 0 0 0,1 0 1 0 0,-1 0-1 0 0,1 0 0 0 0,0 0 1 0 0,-1 0-1 0 0,1 0 0 0 0,0 0 1 0 0,0 0-1 0 0,0 1 0 0 0,0-1 1 0 0,0 0-1 0 0,0 0 0 0 0,0 1 1 0 0,0-1-1 0 0,0 1 0 0 0,0-1 0 0 0,0 1 1 0 0,2-1-1 0 0,-1 3 28 0 0,1 1 0 0 0,0 0-1 0 0,0-1 1 0 0,-1 1 0 0 0,0 0-1 0 0,1 1 1 0 0,-1-1 0 0 0,0 0-1 0 0,-1 1 1 0 0,1-1 0 0 0,0 1-1 0 0,-1-1 1 0 0,0 1 0 0 0,1 5-1 0 0,2 1 30 0 0,3 10 36 0 0,-6-15-93 0 0,0 0 0 0 0,0 0 0 0 0,1 0-1 0 0,0-1 1 0 0,0 1 0 0 0,0-1 0 0 0,0 1 0 0 0,1-1-1 0 0,0 0 1 0 0,-1 0 0 0 0,2 0 0 0 0,-1 0-1 0 0,0-1 1 0 0,1 1 0 0 0,0-1 0 0 0,5 4 0 0 0,-7-6-6 0 0,-1 1 1 0 0,0-1 0 0 0,0 0 0 0 0,0 1 0 0 0,0-1-1 0 0,0 1 1 0 0,0-1 0 0 0,0 1 0 0 0,0-1 0 0 0,-1 1-1 0 0,1 0 1 0 0,0-1 0 0 0,-1 1 0 0 0,0 0 0 0 0,1-1 0 0 0,-1 1-1 0 0,0 0 1 0 0,0 0 0 0 0,0-1 0 0 0,0 1 0 0 0,0 0-1 0 0,0 0 1 0 0,-1-1 0 0 0,1 1 0 0 0,0 0 0 0 0,-2 2-1 0 0,-13 46-48 0 0,-76 164 36 0 0,28-87 44 0 0,87-190-56 0 0,61-122-23 0 0,-81 176 50 0 0,18-33 72 0 0,-20 40-72 0 0,-1 0 1 0 0,1 0-1 0 0,-1 0 1 0 0,1 0-1 0 0,-1 0 1 0 0,1 0-1 0 0,0 0 1 0 0,0 1-1 0 0,0-1 1 0 0,0 1-1 0 0,0-1 1 0 0,0 1-1 0 0,1 0 1 0 0,-1 0-1 0 0,3-1 1 0 0,-4 2 5 0 0,0 0 0 0 0,0 0 0 0 0,0 0 0 0 0,0 1 0 0 0,0-1 0 0 0,0 0 0 0 0,-1 1 0 0 0,1-1 0 0 0,0 1 1 0 0,0-1-1 0 0,0 1 0 0 0,-1-1 0 0 0,1 1 0 0 0,0 0 0 0 0,-1-1 0 0 0,1 1 0 0 0,-1 0 0 0 0,1-1 0 0 0,0 1 1 0 0,-1 0-1 0 0,0 0 0 0 0,1-1 0 0 0,-1 1 0 0 0,1 0 0 0 0,-1 0 0 0 0,0 0 0 0 0,0 0 0 0 0,1 0 1 0 0,-1 0-1 0 0,0 0 0 0 0,0-1 0 0 0,0 1 0 0 0,0 1 0 0 0,3 34 88 0 0,-5 237 378 0 0,2-268-445 0 0,0 20 77 0 0,5 47 1 0 0,-4-67-96 0 0,0 1 0 0 0,0-1 0 0 0,0 0 0 0 0,1 1 0 0 0,0-1 0 0 0,0 0 0 0 0,0 0 0 0 0,0 0 0 0 0,1 0 0 0 0,0-1 0 0 0,0 1 0 0 0,0-1 0 0 0,1 0 0 0 0,-1 1 0 0 0,5 2 0 0 0,-6-6-5 0 0,1 0 0 0 0,-1 0 0 0 0,1 0 0 0 0,0 0 0 0 0,-1-1 0 0 0,1 1 0 0 0,-1-1 0 0 0,1 0 0 0 0,0 0 0 0 0,-1 0 0 0 0,4 0 0 0 0,-4 0-5 0 0,-1 0 0 0 0,1 0 0 0 0,-1 0 0 0 0,1-1 0 0 0,-1 1 0 0 0,1 0 0 0 0,-1 0 0 0 0,0-1 0 0 0,1 1 0 0 0,-1-1 0 0 0,0 1 0 0 0,1-1 1 0 0,-1 0-1 0 0,0 1 0 0 0,1-1 0 0 0,-1 0 0 0 0,0 0 0 0 0,0 0 0 0 0,0 0 0 0 0,1-1 0 0 0,-2 0-6 0 0,0 1-1 0 0,0-1 0 0 0,0 0 1 0 0,0 1-1 0 0,-1-1 0 0 0,1 1 1 0 0,-1-1-1 0 0,1 1 1 0 0,-1-1-1 0 0,1 1 0 0 0,-1 0 1 0 0,0-1-1 0 0,0 1 0 0 0,0 0 1 0 0,0-1-1 0 0,0 1 1 0 0,0 0-1 0 0,0 0 0 0 0,-1-1 1 0 0,-24-21 43 0 0,-21-6-113 0 0,26 18 105 0 0,-27-22 1 0 0,37 20-110 0 0,13 6 223 0 0,27 1 287 0 0,-25 5-400 0 0,152-8 663 0 0,-155 9-691 0 0,1 0 0 0 0,-1 0-1 0 0,0 0 1 0 0,0 0 0 0 0,1 1 0 0 0,-1-1 0 0 0,0 0 0 0 0,0 1 0 0 0,0-1 0 0 0,1 1 0 0 0,-1-1 0 0 0,0 1 0 0 0,0 0 0 0 0,0-1-1 0 0,0 1 1 0 0,0 0 0 0 0,0 0 0 0 0,0 0 0 0 0,0 0 0 0 0,-1-1 0 0 0,1 1 0 0 0,0 1 0 0 0,0-1 0 0 0,-1 0 0 0 0,1 0 0 0 0,0 0-1 0 0,-1 0 1 0 0,0 0 0 0 0,1 0 0 0 0,-1 1 0 0 0,1-1 0 0 0,-1 0 0 0 0,0 0 0 0 0,0 1 0 0 0,0-1 0 0 0,0 0 0 0 0,0 1 0 0 0,0-1-1 0 0,0 0 1 0 0,-1 2 0 0 0,0 9 25 0 0,-1-1 0 0 0,0 1 1 0 0,-6 18-1 0 0,2-10-22 0 0,-28 126-38 0 0,34-145 35 0 0,0-1 0 0 0,0 0 1 0 0,0 0-1 0 0,-1 0 0 0 0,1 0 0 0 0,0 0 0 0 0,0 0 0 0 0,0 1 1 0 0,0-1-1 0 0,0 0 0 0 0,0 0 0 0 0,0 0 0 0 0,0 0 1 0 0,0 0-1 0 0,0 1 0 0 0,0-1 0 0 0,0 0 0 0 0,0 0 0 0 0,0 0 1 0 0,0 0-1 0 0,0 0 0 0 0,0 1 0 0 0,0-1 0 0 0,0 0 1 0 0,0 0-1 0 0,0 0 0 0 0,0 0 0 0 0,0 0 0 0 0,0 1 0 0 0,0-1 1 0 0,0 0-1 0 0,1 0 0 0 0,-1 0 0 0 0,0 0 0 0 0,0 0 1 0 0,0 0-1 0 0,0 1 0 0 0,0-1 0 0 0,0 0 0 0 0,0 0 0 0 0,1 0 1 0 0,-1 0-1 0 0,0 0 0 0 0,0 0 0 0 0,0 0 0 0 0,0 0 0 0 0,0 0 1 0 0,1 0-1 0 0,-1 0 0 0 0,0 0 0 0 0,8-7-7 0 0,6-14-23 0 0,3-14 2 0 0,-3 0 0 0 0,-1-1 0 0 0,-1 0 0 0 0,-3-1 0 0 0,0 0 0 0 0,-3-1 0 0 0,-1 0 0 0 0,-2 0 0 0 0,-1 0 0 0 0,-2 0 0 0 0,-2 0 0 0 0,-6-39 0 0 0,2 50-45 0 0,0 1 0 0 0,-13-32 0 0 0,14 46 70 0 0,0 1 0 0 0,0-1 0 0 0,-1 1 0 0 0,-1 1 0 0 0,0-1 0 0 0,0 1 0 0 0,-10-10 0 0 0,16 19 4 0 0,0-1-1 0 0,-1 1 0 0 0,1-1 1 0 0,-1 1-1 0 0,1 0 0 0 0,-1 0 1 0 0,1 0-1 0 0,-1 0 0 0 0,0 0 1 0 0,1 0-1 0 0,-1 0 0 0 0,0 1 1 0 0,0-1-1 0 0,0 0 0 0 0,0 1 1 0 0,1 0-1 0 0,-1-1 0 0 0,0 1 1 0 0,0 0-1 0 0,0 0 0 0 0,0 0 1 0 0,0 0-1 0 0,0 0 0 0 0,0 1 1 0 0,0-1-1 0 0,0 1 0 0 0,0-1 1 0 0,1 1-1 0 0,-1-1 1 0 0,0 1-1 0 0,0 0 0 0 0,1 0 1 0 0,-1 0-1 0 0,0 0 0 0 0,1 0 1 0 0,-1 1-1 0 0,1-1 0 0 0,-1 0 1 0 0,1 1-1 0 0,0-1 0 0 0,0 1 1 0 0,-1-1-1 0 0,0 3 0 0 0,-2 1 2 0 0,0 1 1 0 0,1 0-1 0 0,0 0 0 0 0,0 0 0 0 0,0 0 0 0 0,1 0 1 0 0,0 1-1 0 0,0-1 0 0 0,0 1 0 0 0,1-1 0 0 0,-1 11 1 0 0,2-2 4 0 0,1-1 1 0 0,1 0-1 0 0,0 1 1 0 0,1-1 0 0 0,0 0-1 0 0,1 0 1 0 0,1-1-1 0 0,0 1 1 0 0,1-1 0 0 0,11 19-1 0 0,-13-25 0 0 0,1 0-1 0 0,0 0 1 0 0,0 0-1 0 0,1-1 1 0 0,0 0 0 0 0,0 0-1 0 0,1 0 1 0 0,-1-1-1 0 0,1 0 1 0 0,0 0-1 0 0,0-1 1 0 0,1 1-1 0 0,0-2 1 0 0,-1 1 0 0 0,1-1-1 0 0,0 0 1 0 0,1-1-1 0 0,-1 0 1 0 0,10 1-1 0 0,21-5-120 0 0,-39 3 112 0 0,0-1 0 0 0,0 1 0 0 0,0 0 1 0 0,0-1-1 0 0,0 1 0 0 0,0 0 1 0 0,0-1-1 0 0,0 1 0 0 0,0-1 0 0 0,-1 1 1 0 0,1 0-1 0 0,0-1 0 0 0,-1 1 1 0 0,1-1-1 0 0,0 1 0 0 0,-1-1 0 0 0,1 1 1 0 0,0-1-1 0 0,-1 1 0 0 0,1-1 1 0 0,-1 1-1 0 0,1-1 0 0 0,-1 1 0 0 0,1-1 1 0 0,-2 1-1 0 0,-14 16 51 0 0,11-12-56 0 0,-1 0-9 0 0,0-1 0 0 0,1 1 0 0 0,-1-1 0 0 0,-1 0 0 0 0,-10 5 0 0 0,16-9 14 0 0,0 1-1 0 0,0-1 0 0 0,0 0 0 0 0,0 1 0 0 0,0-1 0 0 0,0 0 0 0 0,0 0 0 0 0,0 0 0 0 0,0 0 0 0 0,0 0 0 0 0,-1 0 1 0 0,1 0-1 0 0,0 0 0 0 0,0-1 0 0 0,0 1 0 0 0,0 0 0 0 0,0-1 0 0 0,-1 0 0 0 0,0 0 1 0 0,1 0-1 0 0,0 0 1 0 0,0 0 0 0 0,0 0-1 0 0,0-1 1 0 0,0 1 0 0 0,0 0-1 0 0,0-1 1 0 0,1 1 0 0 0,-1-1-1 0 0,0 1 1 0 0,1-1 0 0 0,-1 1-1 0 0,1-1 1 0 0,-1 1 0 0 0,1-3-1 0 0,-2-10-7 0 0,1 1-1 0 0,0-1 1 0 0,3-25-1 0 0,-1 25-6 0 0,-1-1-1 0 0,0 1 1 0 0,-2-17-1 0 0,0 24 130 0 0,-1 10-41 0 0,-4 22-9 0 0,-4 34 12 0 0,9-34-10 0 0,0 0 1 0 0,1 0-1 0 0,1 0 0 0 0,2-1 1 0 0,0 1-1 0 0,2 0 0 0 0,12 45 1 0 0,-12-62-72 0 0,-2-9-11 0 0,-3-15-20 0 0,-4-10 2 0 0,-1 0 1 0 0,-1 1-1 0 0,-15-36 0 0 0,8 26-68 0 0,13 31 98 0 0,0 1-1 0 0,0-1 0 0 0,-1 1 0 0 0,1 0 0 0 0,-1-1 1 0 0,0 1-1 0 0,0 0 0 0 0,0 0 0 0 0,-1 0 0 0 0,1 1 1 0 0,-1-1-1 0 0,1 0 0 0 0,-1 1 0 0 0,0 0 1 0 0,0-1-1 0 0,-4-1 0 0 0,2 2 0 0 0,1 1-1 0 0,0 0 1 0 0,-1 0 0 0 0,1 0-1 0 0,-1 1 1 0 0,1-1 0 0 0,-1 1-1 0 0,1 0 1 0 0,-1 0 0 0 0,1 1-1 0 0,-1-1 1 0 0,-7 3 0 0 0,-80 19 9 0 0,38-8 3 0 0,-74 9 1 0 0,-119-6 19 0 0,209-18-22 0 0,0-1 0 0 0,0-1 0 0 0,0-2 0 0 0,-54-15 0 0 0,32 3-31 0 0,-1 3 1 0 0,-86-10-1 0 0,88 19 29 0 0,1 3 0 0 0,-1 2 0 0 0,0 3 0 0 0,1 2 0 0 0,-87 19 0 0 0,72-3 30 0 0,43-12-42 0 0,0-1-1 0 0,-52 8 1 0 0,72-16 12 0 0,-1-1 0 0 0,1 0 0 0 0,0 0 0 0 0,0-1 0 0 0,0 0 1 0 0,0-1-1 0 0,0 0 0 0 0,1-1 0 0 0,-1 0 0 0 0,1 0 0 0 0,0-1 0 0 0,0 0 0 0 0,1-1 0 0 0,-1 0 1 0 0,1 0-1 0 0,0-1 0 0 0,-12-14 0 0 0,12 3-17 0 0,10 13-12 0 0,5 9 51 0 0,-2 0-12 0 0,-1-1 1 0 0,1-1-1 0 0,0 1 1 0 0,0-1-1 0 0,0 1 1 0 0,0-1 0 0 0,0-1-1 0 0,1 1 1 0 0,-1-1-1 0 0,0 0 1 0 0,10 1 0 0 0,6 0-50 0 0,38-1 1 0 0,34-9 46 0 0,0-4 0 0 0,162-43 1 0 0,-211 44-7 0 0,0 2 0 0 0,1 3 1 0 0,78-3-1 0 0,-121 9-1 0 0,-1 0-1 0 0,1 0 1 0 0,0 0 0 0 0,0 1 0 0 0,0-1 0 0 0,0 0-1 0 0,-1 1 1 0 0,1-1 0 0 0,0 1 0 0 0,0 0-1 0 0,-1-1 1 0 0,4 3 0 0 0,-4-3 0 0 0,-1 1 1 0 0,1 0-1 0 0,-1-1 0 0 0,1 1 1 0 0,-1-1-1 0 0,1 1 1 0 0,-1 0-1 0 0,1-1 1 0 0,-1 1-1 0 0,1 0 0 0 0,-1 0 1 0 0,0 0-1 0 0,1-1 1 0 0,-1 1-1 0 0,0 0 0 0 0,0 0 1 0 0,0 0-1 0 0,0-1 1 0 0,1 1-1 0 0,-1 1 0 0 0,-1 0 3 0 0,1 1-1 0 0,-1-1 0 0 0,1 0 1 0 0,-1 1-1 0 0,0-1 0 0 0,0 0 1 0 0,0 0-1 0 0,0 1 0 0 0,0-1 0 0 0,-1 0 1 0 0,1 0-1 0 0,-1 0 0 0 0,1-1 1 0 0,-1 1-1 0 0,0 0 0 0 0,-3 2 1 0 0,-5 4-11 0 0,-1-1 1 0 0,-1-1 0 0 0,1 0 0 0 0,-1 0 0 0 0,0-1 0 0 0,0 0-1 0 0,-18 3 1 0 0,-94 15-49 0 0,96-19 51 0 0,-210 10-8 0 0,186-13 27 0 0,-338-1 131 0 0,163-2-126 0 0,168 5-6 0 0,41-1-3 0 0,0-1-1 0 0,-1-1 0 0 0,1-1 0 0 0,-19-2 0 0 0,39-2 19 0 0,11-3 8 0 0,19-7 7 0 0,126-41-64 0 0,311-68 0 0 0,-393 109 30 0 0,114-19 61 0 0,-156 30-59 0 0,0 1-1 0 0,0 2 0 0 0,54 5 0 0 0,-86-4-12 0 0,0 0 1 0 0,1 0-1 0 0,-1 0 0 0 0,0 1 1 0 0,0-1-1 0 0,0 1 1 0 0,0-1-1 0 0,0 1 1 0 0,0 0-1 0 0,0 0 0 0 0,0 0 1 0 0,0 0-1 0 0,0 0 1 0 0,0 0-1 0 0,-1 1 1 0 0,1-1-1 0 0,0 0 0 0 0,-1 1 1 0 0,1 0-1 0 0,-1-1 1 0 0,1 1-1 0 0,-1 0 1 0 0,2 3-1 0 0,-3-3 0 0 0,1 1 0 0 0,-1 0 0 0 0,0-1-1 0 0,0 1 1 0 0,0-1 0 0 0,0 1 0 0 0,0 0 0 0 0,-1-1-1 0 0,1 1 1 0 0,-1 0 0 0 0,0-1 0 0 0,1 1 0 0 0,-1-1-1 0 0,0 0 1 0 0,-1 1 0 0 0,1-1 0 0 0,0 0 0 0 0,-1 1 0 0 0,-2 2-1 0 0,-8 14-40 0 0,7-11 41 0 0,0 0-1 0 0,0 0 0 0 0,-1-1 0 0 0,0 1 1 0 0,0-1-1 0 0,-1 0 0 0 0,0-1 0 0 0,-14 11 0 0 0,18-16-1 0 0,-1-1-1 0 0,1 1 1 0 0,0-1-1 0 0,-1 0 1 0 0,1 0-1 0 0,0 0 1 0 0,-1 0-1 0 0,1 0 0 0 0,-1-1 1 0 0,1 1-1 0 0,0-1 1 0 0,0 0-1 0 0,-1 0 1 0 0,1 0-1 0 0,0-1 1 0 0,0 1-1 0 0,0-1 0 0 0,0 0 1 0 0,1 0-1 0 0,-6-4 1 0 0,-27-12 35 0 0,1 9-25 0 0,-1 0 0 0 0,0 2 0 0 0,0 2 1 0 0,-58-1-1 0 0,-145 12-35 0 0,216-5 47 0 0,-80 10-40 0 0,-182 43 1 0 0,111-17 126 0 0,156-32-102 0 0,14-3-3 0 0,-1-1 0 0 0,0 0 0 0 0,0 0 0 0 0,1 0 0 0 0,-1 0 0 0 0,0-1-1 0 0,0 1 1 0 0,0-1 0 0 0,0 0 0 0 0,-7-1 0 0 0,55-23-20 0 0,67-12 23 0 0,128-23 0 0 0,-58 27-19 0 0,2 9 0 0 0,186 0 0 0 0,-285 20 25 0 0,-1 3 1 0 0,153 22-1 0 0,-234-22-12 0 0,4 1 8 0 0,1 0 1 0 0,-1 1 0 0 0,0 0-1 0 0,0 0 1 0 0,7 3-1 0 0,-12-4-7 0 0,0-1 0 0 0,0 1 0 0 0,0-1 0 0 0,0 1 0 0 0,0 0 0 0 0,0 0 0 0 0,0 0 0 0 0,0-1 0 0 0,0 1 0 0 0,0 0 0 0 0,-1 0 0 0 0,1 0 0 0 0,0 0 0 0 0,-1 0 0 0 0,1 0 0 0 0,-1 1 0 0 0,1-1 0 0 0,-1 0 0 0 0,0 0 0 0 0,1 0-1 0 0,-1 0 1 0 0,0 1 0 0 0,0-1 0 0 0,0 0 0 0 0,0 0 0 0 0,0 1 0 0 0,0-1 0 0 0,0 0 0 0 0,0 0 0 0 0,0 0 0 0 0,0 1 0 0 0,-2 1 0 0 0,-1 5-9 0 0,0 0 1 0 0,-1 0-1 0 0,-1 0 0 0 0,1-1 1 0 0,-1 0-1 0 0,0 0 0 0 0,-1 0 0 0 0,0 0 1 0 0,-11 9-1 0 0,2-3 12 0 0,-1 0 0 0 0,-1-1 0 0 0,-19 11 0 0 0,28-19-8 0 0,0 0 0 0 0,0 0 0 0 0,0-1 0 0 0,-1-1-1 0 0,1 1 1 0 0,-11 1 0 0 0,15-4 7 0 0,0 1 0 0 0,-1-1 1 0 0,1 1-1 0 0,-1-1 0 0 0,1-1 0 0 0,-1 1 1 0 0,1 0-1 0 0,0-1 0 0 0,-1 0 0 0 0,1 0 1 0 0,0 0-1 0 0,0-1 0 0 0,0 0 0 0 0,-7-3 1 0 0,4-22-54 0 0,4 24 51 0 0,-1 0 1 0 0,1 0-1 0 0,-1 0 1 0 0,0 0-1 0 0,0 0 1 0 0,0 1-1 0 0,0-1 0 0 0,0 1 1 0 0,0 0-1 0 0,-1 1 1 0 0,1-1-1 0 0,-1 1 0 0 0,0 0 1 0 0,1 0-1 0 0,-1 0 1 0 0,-6 0-1 0 0,-13 0-24 0 0,0 0 0 0 0,-23 3-1 0 0,26 0 4 0 0,-68 4 73 0 0,39-2-55 0 0,0-1 1 0 0,-65-7-1 0 0,68 2-31 0 0,76-11 164 0 0,12 9-147 0 0,-2-1 49 0 0,1 2-1 0 0,55 3 1 0 0,-36 5-12 0 0,259 10-70 0 0,-261-16 50 0 0,0-2 0 0 0,-1-2 0 0 0,87-20 0 0 0,-121 19-3 0 0,0 2 0 0 0,0 0-1 0 0,32-1 1 0 0,-54 5 3 0 0,0 0 0 0 0,1-1 0 0 0,-1 1-1 0 0,0 0 1 0 0,1 0 0 0 0,-1 0 0 0 0,0 0 0 0 0,1 0 0 0 0,-1 0-1 0 0,1 0 1 0 0,-1 0 0 0 0,0 0 0 0 0,1 0 0 0 0,-1 0 0 0 0,0 0-1 0 0,1 1 1 0 0,-1-1 0 0 0,0 0 0 0 0,1 0 0 0 0,-1 0 0 0 0,0 0-1 0 0,1 1 1 0 0,-1-1 0 0 0,0 0 0 0 0,1 0 0 0 0,-1 0 0 0 0,0 1-1 0 0,0-1 1 0 0,1 0 0 0 0,-1 1 0 0 0,0-1 0 0 0,0 0 0 0 0,0 1-1 0 0,1-1 1 0 0,-1 0 0 0 0,0 1 0 0 0,0-1 0 0 0,0 0 0 0 0,0 1 0 0 0,0-1-1 0 0,0 0 1 0 0,0 1 0 0 0,0 0 0 0 0,-11 16-23 0 0,-26 13 32 0 0,16-21-18 0 0,-1-2 1 0 0,0 0-1 0 0,0-2 0 0 0,-1 0 1 0 0,1-1-1 0 0,-41 0 1 0 0,-141-9-79 0 0,176 3 76 0 0,-169-9 5 0 0,-296-24-82 0 0,255-4 260 0 0,92 34-223 0 0,128 5 75 0 0,17 0-21 0 0,1 0-1 0 0,-1 0 1 0 0,0 0-1 0 0,1 0 1 0 0,-1 0-1 0 0,0 0 1 0 0,1 0-1 0 0,-1 0 1 0 0,1 0 0 0 0,-1-1-1 0 0,1 1 1 0 0,-1 0-1 0 0,0 0 1 0 0,1-1-1 0 0,-1 1 1 0 0,1 0-1 0 0,-1-1 1 0 0,1 1 0 0 0,-1 0-1 0 0,1-1 1 0 0,0 1-1 0 0,-1-1 1 0 0,1 1-1 0 0,-1-1 1 0 0,1 1-1 0 0,0-1 1 0 0,-1 1 0 0 0,1-1-1 0 0,0 1 1 0 0,0-1-1 0 0,-1 1 1 0 0,1-2-1 0 0,0 1-1 0 0,-1 1-1 0 0,1-1 1 0 0,0 0-1 0 0,-1 0 1 0 0,1 0 0 0 0,0 1-1 0 0,-1-1 1 0 0,1 0-1 0 0,-1 1 1 0 0,1-1-1 0 0,-1 0 1 0 0,0 1-1 0 0,1-1 1 0 0,-1 1-1 0 0,0-1 1 0 0,1 1-1 0 0,-1-1 1 0 0,0 1-1 0 0,0 0 1 0 0,1-1 0 0 0,-2 1-1 0 0,-4-2-9 0 0,-16-6 2 0 0,-37-7 0 0 0,34 11 71 0 0,16 1-58 0 0,1 1 0 0 0,-1 1 0 0 0,0 0-1 0 0,1 0 1 0 0,-1 0 0 0 0,0 1 0 0 0,1 1 0 0 0,-1-1 0 0 0,0 1 0 0 0,1 1 0 0 0,-1 0 0 0 0,-14 5-1 0 0,-13 7-16 0 0,-1-2 0 0 0,0-1 0 0 0,0-2 0 0 0,-1-1 0 0 0,-43 2 0 0 0,73-9 8 0 0,0-1 1 0 0,1 0-1 0 0,-1-1 1 0 0,1 1-1 0 0,-1-1 1 0 0,1-1-1 0 0,-13-3 1 0 0,20 5 4 0 0,0 0 0 0 0,-1 0 0 0 0,1 0 0 0 0,0 0 0 0 0,0 0 0 0 0,0 0 0 0 0,-1 0 0 0 0,1 0 0 0 0,0 0 0 0 0,0-1 0 0 0,-1 1 0 0 0,1 0 0 0 0,0 0 0 0 0,0 0 0 0 0,0 0 0 0 0,0 0 0 0 0,-1 0 0 0 0,1 0 0 0 0,0-1 0 0 0,0 1 0 0 0,0 0 0 0 0,0 0 0 0 0,0 0 0 0 0,-1 0 0 0 0,1-1 0 0 0,0 1 0 0 0,0 0 0 0 0,0 0 0 0 0,0 0 0 0 0,0-1 0 0 0,0 1 0 0 0,0 0 0 0 0,0 0 0 0 0,0-1 0 0 0,0 1 0 0 0,0 0 0 0 0,0 0 0 0 0,0 0 0 0 0,0-1 0 0 0,6-6 71 0 0,2-4-20 0 0,-8 11-53 0 0,0-1 0 0 0,0 1 0 0 0,0 0 0 0 0,0 0 0 0 0,0-1 0 0 0,0 1 0 0 0,0 0 0 0 0,0 0-1 0 0,0-1 1 0 0,1 1 0 0 0,-1 0 0 0 0,0 0 0 0 0,0-1 0 0 0,0 1 0 0 0,0 0 0 0 0,0 0 0 0 0,0 0-1 0 0,0-1 1 0 0,1 1 0 0 0,-1 0 0 0 0,0 0 0 0 0,0 0 0 0 0,0-1 0 0 0,1 1 0 0 0,-1 0 0 0 0,0 0-1 0 0,0 0 1 0 0,0 0 0 0 0,1 0 0 0 0,-1-1 0 0 0,0 1 0 0 0,0 0 0 0 0,1 0 0 0 0,-1 0 0 0 0,0 0 0 0 0,0 0-1 0 0,1 0 1 0 0,-1 0 0 0 0,0 0 0 0 0,0 0 0 0 0,1 0 0 0 0,-1 0 0 0 0,-10-2 7 0 0,2 0-1 0 0,0 0 0 0 0,1 1 1 0 0,-1 0-1 0 0,0 1 0 0 0,0 0 0 0 0,0 0 0 0 0,-10 2 1 0 0,10-1-3 0 0,0 0 0 0 0,0-1 0 0 0,0 0 0 0 0,1 0 0 0 0,-1-1-1 0 0,0 0 1 0 0,-11-3 0 0 0,19 4-5 0 0,-1 0-1 0 0,1 0 0 0 0,0 0 0 0 0,-1 0 1 0 0,1 0-1 0 0,-1 0 0 0 0,1 0 0 0 0,0 0 1 0 0,-1-1-1 0 0,1 1 0 0 0,0 0 0 0 0,-1 0 1 0 0,1 0-1 0 0,0-1 0 0 0,-1 1 0 0 0,1 0 1 0 0,0 0-1 0 0,0-1 0 0 0,-1 1 0 0 0,1 0 1 0 0,0-1-1 0 0,0 1 0 0 0,-1 0 0 0 0,1-1 1 0 0,0 1-1 0 0,0 0 0 0 0,0-1 0 0 0,-1 0 1 0 0,10-6 12 0 0,27-4 2 0 0,-27 9-84 0 0,-129 21 262 0 0,90-16-209 0 0,24-4-2 0 0,20-4 14 0 0,8-4-11 0 0,-19 7 25 0 0,1 0-1 0 0,0 1 1 0 0,-1-1 0 0 0,1 1-1 0 0,0 0 1 0 0,0 0-1 0 0,6-1 1 0 0,-36 4 6 0 0,0 1 0 0 0,0 1 0 0 0,-27 9 1 0 0,-2-1-64 0 0,44-12 88 0 0,20-8-53 0 0,24-8 23 0 0,15-3 98 0 0,-30 10-103 0 0,1 2 1 0 0,-1 0 0 0 0,2 1 0 0 0,-1 1 0 0 0,1 1 0 0 0,28-3 0 0 0,-54 14 3 0 0,-2-1 0 0 0,1 0 0 0 0,-1-1 0 0 0,-9 5 0 0 0,-33 12-98 0 0,39-17 156 0 0,19-7-56 0 0,6-4 71 0 0,-12 4-83 0 0,1 1 0 0 0,-1 0-1 0 0,0 0 1 0 0,1 0-1 0 0,-1 0 1 0 0,1 1 0 0 0,0-1-1 0 0,-1 1 1 0 0,4-1 0 0 0,-21 4-31 0 0,-4 0-6 0 0,19-3 39 0 0,0 0-1 0 0,1 0 1 0 0,-1 0 0 0 0,0 0 0 0 0,0 0 0 0 0,0 0 0 0 0,0 0 0 0 0,0 0 0 0 0,0 0-1 0 0,0-1 1 0 0,1 1 0 0 0,-1 0 0 0 0,0 0 0 0 0,0 0 0 0 0,0 0 0 0 0,0 0 0 0 0,0 0 0 0 0,0-1-1 0 0,0 1 1 0 0,0 0 0 0 0,0 0 0 0 0,0 0 0 0 0,0 0 0 0 0,0 0 0 0 0,0 0 0 0 0,0-1 0 0 0,0 1-1 0 0,0 0 1 0 0,0 0 0 0 0,0 0 0 0 0,0 0 0 0 0,0 0 0 0 0,0-1 0 0 0,0 1 0 0 0,0 0 0 0 0,0 0-1 0 0,0 0 1 0 0,0 0 0 0 0,0 0 0 0 0,-1 0 0 0 0,1-1 0 0 0,0 1 0 0 0,0 0 0 0 0,0 0 0 0 0,0 0-1 0 0,0 0 1 0 0,0 0 0 0 0,0 0 0 0 0,0 0 0 0 0,-1 0 0 0 0,1 0 0 0 0,0 0 0 0 0,0-1 0 0 0,0 1-1 0 0,0 0 1 0 0,0 0 0 0 0,-1 0 0 0 0,1 0 0 0 0,0 0 0 0 0,6-5 11 0 0,0 1-1 0 0,0 0 1 0 0,1 0-1 0 0,-1 0 1 0 0,1 0 0 0 0,0 1-1 0 0,0 0 1 0 0,12-3 0 0 0,3 1-51 0 0,37-6 0 0 0,-58 11 44 0 0,1-1 1 0 0,-1 1-1 0 0,0 0 1 0 0,0 0-1 0 0,1 0 0 0 0,-1 0 1 0 0,0 0-1 0 0,0 0 1 0 0,1 0-1 0 0,-1 0 0 0 0,0 0 1 0 0,0 1-1 0 0,0-1 1 0 0,1 0-1 0 0,-1 1 1 0 0,0-1-1 0 0,2 2 0 0 0,-3-2-2 0 0,0 1 0 0 0,0-1-1 0 0,0 1 1 0 0,1-1-1 0 0,-1 1 1 0 0,0-1 0 0 0,0 1-1 0 0,0-1 1 0 0,0 1-1 0 0,0-1 1 0 0,0 1 0 0 0,0-1-1 0 0,0 1 1 0 0,0-1-1 0 0,0 1 1 0 0,0 0 0 0 0,0-1-1 0 0,-1 1 1 0 0,1-1-1 0 0,0 1 1 0 0,0-1 0 0 0,0 0-1 0 0,-1 1 1 0 0,1-1-1 0 0,0 1 1 0 0,-1-1 0 0 0,1 1-1 0 0,-5 6-15 0 0,0-1 0 0 0,-1 0 0 0 0,0 0 0 0 0,-6 5 1 0 0,8-8 15 0 0,-1 1 1 0 0,1 0-1 0 0,0 1 1 0 0,0-1-1 0 0,1 0 1 0 0,-1 1-1 0 0,1 0 1 0 0,0 0 0 0 0,1 0-1 0 0,-1 0 1 0 0,1 1-1 0 0,-3 7 1 0 0,5-11-6 0 0,-1 0-1 0 0,1 0 1 0 0,0-1 0 0 0,0 1 0 0 0,0 0 0 0 0,0 0-1 0 0,0 0 1 0 0,0-1 0 0 0,0 1 0 0 0,1 3-1 0 0,0-4 0 0 0,-1 0 0 0 0,0 0 0 0 0,1 0 0 0 0,-1 0 0 0 0,0 0 0 0 0,0 0 0 0 0,0 0 0 0 0,0 0 0 0 0,0 1 0 0 0,0-1 0 0 0,0 0 0 0 0,0 0 0 0 0,-1 0 0 0 0,1 0 0 0 0,0 0 0 0 0,-1 2 0 0 0,-21 33 103 0 0,18-30-101 0 0,0 0 0 0 0,1 1 1 0 0,0-1-1 0 0,0 1 0 0 0,1 0 1 0 0,0 0-1 0 0,0 0 0 0 0,1 0 1 0 0,-1 0-1 0 0,2 1 0 0 0,-1 12 1 0 0,1-17 4 0 0,0-1 1 0 0,1 1-1 0 0,0-1 1 0 0,-1 1 0 0 0,1-1-1 0 0,0 1 1 0 0,0-1-1 0 0,0 1 1 0 0,1-1 0 0 0,-1 0-1 0 0,0 0 1 0 0,1 1-1 0 0,0-1 1 0 0,-1 0 0 0 0,1 0-1 0 0,0-1 1 0 0,0 1 0 0 0,0 0-1 0 0,0-1 1 0 0,0 1-1 0 0,1-1 1 0 0,-1 0 0 0 0,5 2-1 0 0,-2-1-3 0 0,35 15-14 0 0,-39-16 14 0 0,0 0-1 0 0,1 0 0 0 0,-1 0 1 0 0,0 0-1 0 0,0 0 0 0 0,1 0 1 0 0,-1 0-1 0 0,0 1 0 0 0,0-1 1 0 0,0 0-1 0 0,-1 1 0 0 0,1-1 1 0 0,0 1-1 0 0,0-1 0 0 0,-1 1 1 0 0,1-1-1 0 0,-1 1 0 0 0,1 0 1 0 0,-1-1-1 0 0,0 1 0 0 0,0-1 1 0 0,0 3-1 0 0,1-1 4 0 0,-1 0 0 0 0,1 1-1 0 0,-1-1 1 0 0,1 0 0 0 0,0 1 0 0 0,0-1 0 0 0,0 0 0 0 0,1 0 0 0 0,1 3 0 0 0,6 15 29 0 0,-8-17-41 0 0,5 12-5 0 0,16-11-67 0 0,-11-5 89 0 0,0-1 1 0 0,-1 0-1 0 0,1 0 0 0 0,0-1 0 0 0,-1-1 1 0 0,1 0-1 0 0,-1 0 0 0 0,0-1 0 0 0,0 0 1 0 0,14-8-1 0 0,-7 0-79 0 0,-15 8 33 0 0,-11 5 115 0 0,8-1-77 0 0,0 0 1 0 0,1 0-1 0 0,-1 0 0 0 0,0 0 1 0 0,1 0-1 0 0,-1 0 0 0 0,1 0 0 0 0,-1 0 1 0 0,0 1-1 0 0,1-1 0 0 0,-1 0 1 0 0,1 0-1 0 0,-1 1 0 0 0,0-1 1 0 0,1 0-1 0 0,-1 1 0 0 0,1-1 1 0 0,-1 0-1 0 0,1 1 0 0 0,-1-1 1 0 0,1 1-1 0 0,0-1 0 0 0,-1 1 1 0 0,1-1-1 0 0,-1 1 0 0 0,1-1 1 0 0,0 1-1 0 0,0-1 0 0 0,-1 1 1 0 0,1 0-1 0 0,0-1 0 0 0,-1 2 1 0 0,5-3-246 0 0,-1 0 0 0 0,0 0 0 0 0,0 0 0 0 0,0 0 0 0 0,0-1 1 0 0,0 1-1 0 0,0-1 0 0 0,4-4 0 0 0,9-3-1419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0T08:23:13.5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30 6841 0 0,'115'-30'15340'0'0,"-115"31"-15275"0"0,6 12 1499 0 0,-5-13-1499 0 0,0 0 0 0 0,0 1 0 0 0,1 2 10 0 0,1 0-1 0 0,-1 0 1 0 0,0 0 0 0 0,0 0 0 0 0,0 1-1 0 0,0-1 1 0 0,0 1 0 0 0,-1 0-1 0 0,0-1 1 0 0,0 1 0 0 0,0 0-1 0 0,0 0 1 0 0,0-1 0 0 0,-1 1-1 0 0,0 0 1 0 0,1 0 0 0 0,-2 0-1 0 0,1 0 1 0 0,-1 6 0 0 0,-4-4-10 0 0,0 0 1 0 0,0 0 0 0 0,0-1-1 0 0,-9 7 1 0 0,12-11-45 0 0,1 0-1 0 0,0 0 1 0 0,-1 0 0 0 0,1 0 0 0 0,0 0 0 0 0,0 1-1 0 0,0-1 1 0 0,0 0 0 0 0,0 1 0 0 0,0-1-1 0 0,1 1 1 0 0,-1-1 0 0 0,0 1 0 0 0,1 0 0 0 0,-1-1-1 0 0,1 1 1 0 0,0-1 0 0 0,-1 1 0 0 0,1 0-1 0 0,0-1 1 0 0,0 1 0 0 0,0 0 0 0 0,0 0 0 0 0,0-1-1 0 0,0 1 1 0 0,1 0 0 0 0,-1-1 0 0 0,1 1-1 0 0,-1-1 1 0 0,1 1 0 0 0,-1 0 0 0 0,1-1 0 0 0,0 1-1 0 0,0-1 1 0 0,0 0 0 0 0,0 1 0 0 0,0-1-1 0 0,0 0 1 0 0,0 1 0 0 0,0-1 0 0 0,1 0 0 0 0,1 1-1 0 0,-3-1-18 0 0,1-1 0 0 0,-1 1 0 0 0,1 0 0 0 0,0-1 0 0 0,-1 1 0 0 0,1 0 0 0 0,-1 0 0 0 0,1 0-1 0 0,-1-1 1 0 0,0 1 0 0 0,1 0 0 0 0,-1 0 0 0 0,0 0 0 0 0,0 0 0 0 0,1 0 0 0 0,-1-1 0 0 0,0 1 0 0 0,0 0-1 0 0,0 0 1 0 0,0 0 0 0 0,0 0 0 0 0,0 0 0 0 0,-1 0 0 0 0,1 0 0 0 0,0 0 0 0 0,-1 0 0 0 0,-9 25 230 0 0,-22 18-26 0 0,32-44-202 0 0,1-1-1 0 0,-1 1 1 0 0,0 0 0 0 0,0 0 0 0 0,0 0-1 0 0,0 0 1 0 0,0 0 0 0 0,0 0-1 0 0,0 0 1 0 0,1 0 0 0 0,-1 0 0 0 0,0 0-1 0 0,0 0 1 0 0,0 0 0 0 0,0 0 0 0 0,0 0-1 0 0,0 1 1 0 0,1-1 0 0 0,-1 0 0 0 0,0 0-1 0 0,0 0 1 0 0,0 0 0 0 0,0 0 0 0 0,0 0-1 0 0,0 0 1 0 0,0 0 0 0 0,0 0 0 0 0,1 0-1 0 0,-1 0 1 0 0,0 0 0 0 0,0 1-1 0 0,0-1 1 0 0,0 0 0 0 0,0 0 0 0 0,0 0-1 0 0,0 0 1 0 0,0 0 0 0 0,0 0 0 0 0,0 0-1 0 0,0 1 1 0 0,0-1 0 0 0,0 0 0 0 0,0 0-1 0 0,0 0 1 0 0,0 0 0 0 0,0 0 0 0 0,0 0-1 0 0,0 1 1 0 0,0-1 0 0 0,0 0 0 0 0,0 0-1 0 0,0 0 1 0 0,0 0 0 0 0,0 0-1 0 0,22-9 7 0 0,-17 6 6 0 0,1 0 0 0 0,-1 0 0 0 0,0 1 0 0 0,1 0 0 0 0,0 0 1 0 0,0 1-1 0 0,0-1 0 0 0,-1 1 0 0 0,1 0 0 0 0,7 1 0 0 0,-12 6 47 0 0,0 0 1 0 0,-1 0-1 0 0,0 0 0 0 0,0 1 1 0 0,-1-1-1 0 0,1 0 0 0 0,-3 9 1 0 0,3-15-58 0 0,0 0 0 0 0,0 1 1 0 0,-1-1-1 0 0,1 0 1 0 0,0 0-1 0 0,0 0 0 0 0,0 1 1 0 0,0-1-1 0 0,0 0 0 0 0,0 0 1 0 0,0 0-1 0 0,0 0 1 0 0,0 1-1 0 0,0-1 0 0 0,1 0 1 0 0,-1 0-1 0 0,0 0 0 0 0,0 1 1 0 0,0-1-1 0 0,0 0 1 0 0,0 0-1 0 0,0 0 0 0 0,0 0 1 0 0,0 0-1 0 0,0 1 0 0 0,1-1 1 0 0,-1 0-1 0 0,0 0 0 0 0,0 0 1 0 0,0 0-1 0 0,0 0 1 0 0,0 0-1 0 0,1 0 0 0 0,-1 1 1 0 0,0-1-1 0 0,0 0 0 0 0,0 0 1 0 0,0 0-1 0 0,1 0 1 0 0,-1 0-1 0 0,0 0 0 0 0,0 0 1 0 0,0 0-1 0 0,0 0 0 0 0,1 0 1 0 0,-1 0-1 0 0,0 0 1 0 0,0 0-1 0 0,18-2 131 0 0,26-12-71 0 0,-30 9 16 0 0,1 0-51 0 0,-13 4-29 0 0,-1 0 0 0 0,1 0 1 0 0,0 1-1 0 0,-1-1 0 0 0,1 1 0 0 0,0-1 0 0 0,0 1 1 0 0,-1-1-1 0 0,1 1 0 0 0,0 0 0 0 0,0 0 1 0 0,0 0-1 0 0,0 0 0 0 0,-1 0 0 0 0,1 0 0 0 0,0 1 1 0 0,0-1-1 0 0,0 0 0 0 0,-1 1 0 0 0,4 1 0 0 0,19 20 73 0 0,-20-19-54 0 0,0 1 0 0 0,0 0-1 0 0,0-1 1 0 0,0 1 0 0 0,0-1-1 0 0,1 0 1 0 0,5 2 0 0 0,58 34 329 0 0,-60-36-300 0 0,-6-5-25 0 0,-9-12-38 0 0,-1-4-95 0 0,7 4 53 0 0,1 13-30 0 0,-1 0 1 0 0,1 0-1 0 0,0 0 0 0 0,0 0 0 0 0,0 0 0 0 0,0 0 0 0 0,0 1 0 0 0,0-1 0 0 0,0 0 1 0 0,1 0-1 0 0,-1 0 0 0 0,0 0 0 0 0,0 0 0 0 0,1 0 0 0 0,-1 0 0 0 0,1 1 0 0 0,-1-1 0 0 0,0 0 1 0 0,1 0-1 0 0,0 1 0 0 0,-1-1 0 0 0,1 0 0 0 0,1-1-254 0 0,-1 1 254 0 0,0 1 0 0 0,0-1 0 0 0,0 1 0 0 0,-1-1 0 0 0,1 1 0 0 0,0 0 0 0 0,0-1 1 0 0,1 1-1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1:25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26496,'1762'5084'0,"-1726"-5364"0,-72 560 0,-166-477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3:20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3977 126 26479,'-3977'0'0,"4230"126"0,-506-252 0,506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0T09:27:54.1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372 3 8586 0 0,'-1'-1'369'0'0,"0"1"0"0"0,0 0 1 0 0,0-1-1 0 0,0 1 0 0 0,0 0 0 0 0,0 0 1 0 0,0-1-1 0 0,0 1 0 0 0,-1 0 0 0 0,1 0 0 0 0,0 1 1 0 0,0-1-1 0 0,0 0 0 0 0,0 0 0 0 0,-2 1 1 0 0,-18 10 2208 0 0,-18 22-1633 0 0,31-25-425 0 0,-29 27-328 0 0,1 1-1 0 0,3 2 0 0 0,1 1 1 0 0,1 1-1 0 0,3 2 1 0 0,1 1-1 0 0,-25 55 0 0 0,51-95-178 0 0,-1 1-1 0 0,1-1 1 0 0,0 1-1 0 0,0 0 1 0 0,0-1-1 0 0,0 1 1 0 0,1 0-1 0 0,0 0 1 0 0,0-1-1 0 0,0 8 1 0 0,0-10-1 0 0,0-1 0 0 0,0 1 0 0 0,1 0 0 0 0,-1-1 1 0 0,0 1-1 0 0,0 0 0 0 0,1-1 0 0 0,-1 1 0 0 0,1 0 0 0 0,-1-1 0 0 0,0 1 0 0 0,1-1 1 0 0,-1 1-1 0 0,1-1 0 0 0,-1 1 0 0 0,1-1 0 0 0,-1 1 0 0 0,1-1 0 0 0,0 1 1 0 0,-1-1-1 0 0,1 0 0 0 0,1 1 0 0 0,-1-1 35 0 0,1 1-1 0 0,0-1 1 0 0,0 0 0 0 0,-1 0 0 0 0,1 0-1 0 0,0 0 1 0 0,-1-1 0 0 0,1 1-1 0 0,0 0 1 0 0,-1-1 0 0 0,1 1 0 0 0,-1-1-1 0 0,1 1 1 0 0,1-2 0 0 0,31-10 571 0 0,0 2-1 0 0,1 1 1 0 0,51-7 0 0 0,33-7-34 0 0,-24-3-380 0 0,195-44-1336 0 0,-287 70 881 0 0,-1 0 0 0 0,1-1 0 0 0,-1 0 0 0 0,1 1 1 0 0,-1-1-1 0 0,0 0 0 0 0,1-1 0 0 0,-1 1 0 0 0,0 0 0 0 0,0 0 0 0 0,0-1 0 0 0,0 1 0 0 0,4-5 1 0 0,-5 5-208 0 0,0-1 1 0 0,0 1 0 0 0,0-1 0 0 0,-1 1-1 0 0,1-1 1 0 0,0 0 0 0 0,-1 1 0 0 0,1-1-1 0 0,-1 0 1 0 0,1 0 0 0 0,-1 1-1 0 0,0-1 1 0 0,0 0 0 0 0,0 0 0 0 0,0 0-1 0 0,0 0 1 0 0,0 1 0 0 0,0-1 0 0 0,-1 0-1 0 0,0-2 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0T09:27:54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1 11322 0 0,'-8'25'2087'0'0,"2"1"-1"0"0,0 0 1 0 0,-4 48-1 0 0,2-12-539 0 0,-15 65 112 0 0,6-37-1401 0 0,4 1 0 0 0,-2 103 0 0 0,15-178-431 0 0,1-1 0 0 0,0 1 0 0 0,2-1 1 0 0,0 1-1 0 0,7 23 0 0 0,-7-32-338 0 0,0 0-1 0 0,0 0 1 0 0,1 0 0 0 0,0 0 0 0 0,8 10 0 0 0,-9-13-228 0 0,0-1 0 0 0,0 1 0 0 0,1-1 0 0 0,-1 0 1 0 0,1 0-1 0 0,0 0 0 0 0,0-1 0 0 0,0 1 1 0 0,0-1-1 0 0,5 2 0 0 0,8 1-6541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0T09:27:58.6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1 227 8050 0 0,'2'-6'1274'0'0,"1"-1"-1"0"0,1 0 1 0 0,-1 1 0 0 0,9-13 0 0 0,43-44 2900 0 0,-34 42-2723 0 0,-10 8-957 0 0,0 2-1 0 0,1 0 0 0 0,0 0 1 0 0,1 1-1 0 0,21-13 1 0 0,-30 20-475 0 0,1 1 1 0 0,0 0-1 0 0,0 0 0 0 0,0 0 1 0 0,0 0-1 0 0,0 1 1 0 0,0 0-1 0 0,0 0 1 0 0,0 0-1 0 0,1 0 1 0 0,-1 1-1 0 0,0 0 1 0 0,1 0-1 0 0,-1 1 1 0 0,0-1-1 0 0,0 1 1 0 0,1 0-1 0 0,-1 1 1 0 0,0-1-1 0 0,0 1 1 0 0,5 2-1 0 0,-8-2-71 0 0,1 0 0 0 0,-1 0 0 0 0,0 0-1 0 0,0 0 1 0 0,0 0 0 0 0,0 0 0 0 0,0 0 0 0 0,-1 1 0 0 0,1-1-1 0 0,-1 1 1 0 0,1-1 0 0 0,-1 1 0 0 0,0 0 0 0 0,0-1 0 0 0,0 1 0 0 0,0 0-1 0 0,-1 0 1 0 0,1 0 0 0 0,-1 0 0 0 0,0 0 0 0 0,1 0 0 0 0,-1-1 0 0 0,-1 1-1 0 0,1 4 1 0 0,-2 10-304 0 0,0 0 1 0 0,-8 30-1 0 0,9-41 306 0 0,-8 29-115 0 0,-2 0 0 0 0,-2-1 0 0 0,-1 0 0 0 0,-2-1-1 0 0,-1 0 1 0 0,-1-2 0 0 0,-2 0 0 0 0,-1-1-1 0 0,-1-1 1 0 0,-41 41 0 0 0,61-67 169 0 0,-1-1 0 0 0,0 1 0 0 0,0 0 0 0 0,0-1 0 0 0,-1 0 0 0 0,1 0 0 0 0,-1 0 0 0 0,1 0 0 0 0,-1 0 0 0 0,1-1 0 0 0,-1 0 0 0 0,0 1 0 0 0,0-1 0 0 0,1-1 0 0 0,-5 1 0 0 0,9-4 96 0 0,0 0 1 0 0,0 0 0 0 0,1 0 0 0 0,0 0-1 0 0,-1 0 1 0 0,1 0 0 0 0,3-2-1 0 0,18-17 242 0 0,2 1 0 0 0,1 1 1 0 0,0 1-1 0 0,2 1 0 0 0,50-24 0 0 0,-72 40-337 0 0,0-1 0 0 0,0 1 0 0 0,0 0 0 0 0,0 0 0 0 0,1 1 0 0 0,-1 0 0 0 0,0 0-1 0 0,1 1 1 0 0,-1-1 0 0 0,0 1 0 0 0,1 1 0 0 0,-1-1 0 0 0,8 2 0 0 0,-10 0-6 0 0,0-1-1 0 0,-1 0 1 0 0,1 1-1 0 0,-1 0 1 0 0,1 0-1 0 0,-1 0 1 0 0,0 0-1 0 0,1 1 1 0 0,-1-1-1 0 0,0 1 1 0 0,-1-1-1 0 0,1 1 1 0 0,0 0-1 0 0,-1 0 1 0 0,0 1-1 0 0,1-1 1 0 0,-1 0-1 0 0,-1 1 0 0 0,1 0 1 0 0,0-1-1 0 0,-1 1 1 0 0,1 4-1 0 0,2 7 4 0 0,-1 0 0 0 0,-1 0 0 0 0,0 1 0 0 0,-1-1 0 0 0,-1 0 0 0 0,0 1 0 0 0,-1-1 0 0 0,-1 0 0 0 0,0 0 0 0 0,-1 1 0 0 0,-1-2 0 0 0,-6 17 0 0 0,0-3-11 0 0,-1-1 0 0 0,-1-1 0 0 0,-2 0 0 0 0,0 0 0 0 0,-26 33 0 0 0,27-42-286 0 0,-1-1 0 0 0,0-1 0 0 0,-19 17-1 0 0,27-28-216 0 0,0 1-1 0 0,0-1 0 0 0,0 0 0 0 0,-1 0 0 0 0,-9 3 0 0 0,13-5-70 0 0,-1-1 0 0 0,1 0 0 0 0,0-1 0 0 0,-1 1 0 0 0,1-1-1 0 0,0 1 1 0 0,-1-1 0 0 0,1 0 0 0 0,0 0 0 0 0,-1 0 0 0 0,1-1 0 0 0,-7-1 0 0 0,-10-6-6213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0T09:28:00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2 310 9642 0 0,'0'-2'402'0'0,"-1"-1"0"0"0,1 1 0 0 0,0 0 0 0 0,0 0 0 0 0,0 0 0 0 0,0 0 0 0 0,0 0 0 0 0,0 0 0 0 0,0-1 0 0 0,1 1 0 0 0,-1 0 0 0 0,1 0 0 0 0,0 0 0 0 0,-1 0 0 0 0,3-4 0 0 0,18-32 2018 0 0,-17 31-1813 0 0,13-22 771 0 0,1 1 0 0 0,37-44 0 0 0,-46 62-1213 0 0,1 0-1 0 0,0 0 1 0 0,0 1 0 0 0,1 0-1 0 0,0 1 1 0 0,1 0-1 0 0,0 1 1 0 0,0 0 0 0 0,16-6-1 0 0,-24 12-156 0 0,1-1-1 0 0,0 1 0 0 0,0 0 0 0 0,0 0 0 0 0,-1 1 1 0 0,1 0-1 0 0,0 0 0 0 0,0 0 0 0 0,0 0 0 0 0,0 1 1 0 0,0-1-1 0 0,0 1 0 0 0,-1 1 0 0 0,1-1 0 0 0,0 1 1 0 0,-1-1-1 0 0,5 4 0 0 0,-5-4-29 0 0,-1 1 0 0 0,0 0 0 0 0,0 1 1 0 0,0-1-1 0 0,-1 1 0 0 0,1-1 0 0 0,0 1 0 0 0,-1 0 0 0 0,0 0 0 0 0,1 0 1 0 0,-1 0-1 0 0,0 0 0 0 0,-1 0 0 0 0,1 0 0 0 0,-1 1 0 0 0,1-1 1 0 0,-1 1-1 0 0,0-1 0 0 0,0 1 0 0 0,0 0 0 0 0,-1-1 0 0 0,0 1 0 0 0,1 5 1 0 0,-2 12-313 0 0,-1 1 0 0 0,-1-1 1 0 0,0 0-1 0 0,-8 20 0 0 0,-30 85-1306 0 0,24-78 1044 0 0,-8 17-695 0 0,-53 94 0 0 0,-6 14-276 0 0,69-124 2261 0 0,15-22-135 0 0,0-26-542 0 0,0-1-1 0 0,1 1 1 0 0,-1 0-1 0 0,0 0 0 0 0,0-1 1 0 0,1 1-1 0 0,-1 0 1 0 0,1 0-1 0 0,-1-1 1 0 0,1 1-1 0 0,-1 0 0 0 0,1-1 1 0 0,-1 1-1 0 0,1-1 1 0 0,0 1-1 0 0,-1-1 0 0 0,1 1 1 0 0,0-1-1 0 0,-1 0 1 0 0,1 1-1 0 0,0-1 1 0 0,-1 1-1 0 0,1-1 0 0 0,0 0 1 0 0,1 0-1 0 0,0 0 183 0 0,1 0-1 0 0,0 0 0 0 0,0 0 1 0 0,0-1-1 0 0,-1 1 0 0 0,1-1 1 0 0,0 0-1 0 0,-1 0 0 0 0,1 0 1 0 0,-1 0-1 0 0,1 0 0 0 0,2-3 1 0 0,36-22 1268 0 0,-29 17-1005 0 0,45-33 980 0 0,-40 28-1208 0 0,0 1-1 0 0,1 1 1 0 0,36-19-1 0 0,158-80-3857 0 0,-119 59-5109 0 0,-65 37 830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0T09:28:04.3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4 9226 0 0,'0'-1'116'0'0,"0"1"0"0"0,1 0 0 0 0,-1-1 0 0 0,1 1 0 0 0,-1 0 0 0 0,1 0 0 0 0,-1-1 0 0 0,1 1 0 0 0,0 0 0 0 0,-1 0 0 0 0,1 0 0 0 0,-1 0 0 0 0,1-1 0 0 0,-1 1 1 0 0,1 0-1 0 0,0 0 0 0 0,-1 0 0 0 0,1 1 0 0 0,-1-1 0 0 0,1 0 0 0 0,-1 0 0 0 0,1 0 0 0 0,0 0 0 0 0,-1 0 0 0 0,1 1 0 0 0,-1-1 0 0 0,1 0 0 0 0,-1 0 0 0 0,1 1 0 0 0,-1-1 0 0 0,1 0 0 0 0,-1 1 0 0 0,0-1 0 0 0,1 1 0 0 0,0 0 0 0 0,0 1 75 0 0,-1-1 1 0 0,1 1-1 0 0,0 0 0 0 0,-1 0 0 0 0,0 0 0 0 0,1 0 0 0 0,-1 0 1 0 0,0 0-1 0 0,0 0 0 0 0,0 4 0 0 0,-9 48 1660 0 0,-97 288 1356 0 0,-19-6-4312 0 0,88-230-1348 0 0,21-34-2220 0 0,9-25-2923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1:35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2565 1282 24132,'-1'51'0,"-2"-1"0,-1 0 0,-3 0 0,-2 0 0,-2-1 0,-2-1 0,-1 1 0,-3-2 0,-1 0 0,-2-1 0,-2 0 0,-2-2 0,-2-1 0,-1 0 0,-2-2 0,-1-1 0,-2-1 0,-1-1 0,-2-2 0,-2-1 0,0-1 0,-2-3 0,-1 0 0,-2-2 0,0-2 0,-1-2 0,-2-1 0,0-2 0,-1-2 0,-1-1 0,-1-3 0,0-1 0,-1-3 0,0-1 0,0-2 0,-1-2 0,0-2 0,-1-2 0,1-2 0,0-2 0,-1-2 0,1-2 0,0-2 0,1-2 0,0-2 0,0-1 0,1-3 0,0-1 0,1-3 0,1-1 0,1-2 0,0-2 0,2-1 0,1-2 0,0-2 0,2-2 0,1 0 0,2-3 0,0-1 0,2-1 0,2-2 0,1-1 0,2-1 0,1-1 0,2-2 0,1 0 0,2-1 0,2-2 0,2 0 0,2-1 0,1 0 0,3-2 0,1 1 0,2-1 0,2-1 0,2 0 0,3 0 0,1 0 0,2-1 0,2 1 0,2 0 0,1 0 0,3 0 0,2 0 0,2 1 0,2 0 0,1 1 0,3 1 0,1 0 0,2 1 0,2 0 0,2 2 0,2 0 0,1 2 0,2 1 0,1 0 0,2 3 0,1 0 0,2 2 0,2 1 0,0 1 0,2 2 0,1 2 0,2 1 0,0 2 0,1 2 0,2 1 0,0 2 0,1 2 0,1 1 0,1 3 0,0 1 0,1 2 0,0 3 0,0 1 0,1 2 0,0 2 0,1 2 0,-1 2 0,0 2 0,1 2 0,-1 2 0,0 2 0,-1 2 0,0 1 0,0 3 0,-1 2 0,0 1 0,-1 3 0,-1 1 0,-1 2 0,0 2 0,-2 1 0,-1 2 0,0 2 0,-2 1 0,-1 2 0,-2 2 0,0 1 0,-2 1 0,-2 2 0,-1 0 0,-2 3 0,-1 0 0,-2 1 0,-1 2 0,-2 0 0,-2 2 0,-2 0 0,-2 1 0,-1 0 0,-3 1 0,-1 1 0,-2 0 0,-2 1 0,-2 0 0,-3 0 0,-1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2:03.3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2719 1359 28586,'-1'54'0,"-2"-1"0,-2 0 0,-3 0 0,-1-1 0,-3 0 0,-1 0 0,-3-1 0,-1 0 0,-2-2 0,-3 0 0,-1-1 0,-2-1 0,-2-1 0,-2-1 0,-2-1 0,-1-1 0,-2-2 0,-1-1 0,-2-2 0,-2-1 0,0-1 0,-3-2 0,0-2 0,-2-2 0,-1-1 0,-1-2 0,-1-2 0,-1-1 0,-1-3 0,-1-2 0,0-1 0,-1-3 0,-1-1 0,0-3 0,-1-1 0,1-3 0,-2-2 0,1-2 0,0-2 0,-1-2 0,1-2 0,0-2 0,0-2 0,1-3 0,0-1 0,0-3 0,1-1 0,0-3 0,2-1 0,0-2 0,1-3 0,1-1 0,1-2 0,1-2 0,1-1 0,1-2 0,2-2 0,1-2 0,2-1 0,1-1 0,1-2 0,2-1 0,2-2 0,2-1 0,1-1 0,2-1 0,2-1 0,1-1 0,3-1 0,2 0 0,1-2 0,3 0 0,1-1 0,3 0 0,1 0 0,3-1 0,2 0 0,2 0 0,2-1 0,2 1 0,2 0 0,2-1 0,2 2 0,3-1 0,1 1 0,3 0 0,1 1 0,3 1 0,1 0 0,2 1 0,3 1 0,1 1 0,2 1 0,2 1 0,1 1 0,2 2 0,2 0 0,2 3 0,1 0 0,1 2 0,2 2 0,1 1 0,2 2 0,1 1 0,1 2 0,1 2 0,1 2 0,1 2 0,1 1 0,0 3 0,2 2 0,0 1 0,1 3 0,0 1 0,0 3 0,1 1 0,0 3 0,0 2 0,1 2 0,-1 2 0,0 2 0,1 2 0,-2 3 0,1 1 0,-1 3 0,0 1 0,-1 3 0,-1 1 0,0 2 0,-1 3 0,-1 1 0,-1 2 0,-1 2 0,-1 2 0,-1 2 0,-2 1 0,0 2 0,-3 1 0,0 2 0,-2 2 0,-2 0 0,-1 3 0,-2 0 0,-1 2 0,-2 1 0,-2 1 0,-2 1 0,-2 1 0,-1 1 0,-3 1 0,-2 0 0,-1 1 0,-3 1 0,-1 0 0,-3 1 0,-1-1 0,-3 2 0,-2-1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2:21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4645 561 25934,'-4644'-459'0,"4882"609"0,-476-300 0,501 49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2:31.6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2704 1352 28316,'-1'53'0,"-2"0"0,-2 0 0,-3-1 0,-1 1 0,-2-1 0,-3-1 0,-1 0 0,-2-1 0,-3-1 0,-1 0 0,-2-1 0,-2-2 0,-2 0 0,-2-1 0,-1-1 0,-2-2 0,-2-1 0,-1-1 0,-2-2 0,-1-1 0,-2-2 0,-1-1 0,-1-2 0,-2-2 0,0-1 0,-2-3 0,-1-1 0,-1-1 0,0-3 0,-2-2 0,0-1 0,-1-3 0,0-2 0,-1-1 0,0-3 0,-1-2 0,1-1 0,-1-3 0,-1-2 0,1-2 0,0-2 0,1-3 0,-1-1 0,1-2 0,0-3 0,1-1 0,0-2 0,1-3 0,0-1 0,2-2 0,0-3 0,1-1 0,1-1 0,2-3 0,0-1 0,2-2 0,1-2 0,1-1 0,2-2 0,1-1 0,2-2 0,1-1 0,2-1 0,2-2 0,1-1 0,2-1 0,2 0 0,2-2 0,2-1 0,1 0 0,3-1 0,2-1 0,1 0 0,3-1 0,1-1 0,3 1 0,2-1 0,2 0 0,2 0 0,2 0 0,2 0 0,2 0 0,2 1 0,3-1 0,1 2 0,3-1 0,1 1 0,2 1 0,3 1 0,1 0 0,2 1 0,2 2 0,2 0 0,2 1 0,1 2 0,2 0 0,2 2 0,1 2 0,2 0 0,1 3 0,2 0 0,1 3 0,1 1 0,2 1 0,0 3 0,2 1 0,1 2 0,1 2 0,0 1 0,2 3 0,0 2 0,1 1 0,0 3 0,1 1 0,0 3 0,1 2 0,-1 2 0,1 1 0,0 3 0,1 2 0,-1 3 0,-1 1 0,1 2 0,-1 2 0,0 3 0,-1 1 0,0 3 0,-1 1 0,0 2 0,-2 3 0,0 1 0,-1 2 0,-1 2 0,-2 1 0,0 3 0,-2 1 0,-1 1 0,-1 3 0,-2 0 0,-1 3 0,-2 0 0,-1 2 0,-2 2 0,-2 0 0,-1 2 0,-2 1 0,-2 0 0,-2 2 0,-2 1 0,-1 0 0,-3 1 0,-2 1 0,-1 1 0,-3-1 0,-2 2 0,-1-1 0,-3 1 0,-2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0T08:22:34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3592 29822,'235'-3592'0,"-377"3836"0,284-488 0,-32 505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0T08:23:12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3384 758 10290 0 0,'19'19'4120'0'0,"-3"-3"-3005"0"0,0 0 1 0 0,23 16-1 0 0,-38-31-1067 0 0,0-1 1 0 0,0 1 0 0 0,0-1-1 0 0,0 1 1 0 0,0-1 0 0 0,-1 1-1 0 0,1 0 1 0 0,0-1 0 0 0,0 1-1 0 0,-1 0 1 0 0,1 0 0 0 0,0 0-1 0 0,-1-1 1 0 0,1 1 0 0 0,-1 0-1 0 0,1 0 1 0 0,-1 0 0 0 0,1 0-1 0 0,-1 0 1 0 0,0 0 0 0 0,0 0-1 0 0,1 0 1 0 0,-1 0 0 0 0,0 0-1 0 0,0 0 1 0 0,0 2 0 0 0,-1-2-30 0 0,1 1 0 0 0,-1-1 0 0 0,0 0 0 0 0,0 0 0 0 0,0 0-1 0 0,0 0 1 0 0,0 0 0 0 0,0 0 0 0 0,0 0 0 0 0,0 0 0 0 0,0 0 0 0 0,0 0 0 0 0,-1-1 0 0 0,1 1 0 0 0,0 0 0 0 0,-3 0 0 0 0,-5 3-12 0 0,-1-1-1 0 0,0-1 0 0 0,0 1 1 0 0,-12 0-1 0 0,-26 2 941 0 0,-82-3 0 0 0,107-4-484 0 0,-1 0 0 0 0,1-2 0 0 0,0 0 0 0 0,0-2 0 0 0,-34-12 0 0 0,-30-21 961 0 0,71 31-1291 0 0,1 1 0 0 0,-2 1 1 0 0,1 0-1 0 0,-1 1 0 0 0,0 1 0 0 0,0 1 0 0 0,0 0 0 0 0,-21 0 0 0 0,-19 2-27 0 0,-66 8 0 0 0,23-1 72 0 0,-8 0-13 0 0,50-2-86 0 0,-1-2 0 0 0,0-2 0 0 0,-107-16 0 0 0,1-9-36 0 0,102 16-30 0 0,17 4-1 0 0,0 3 0 0 0,0 1 1 0 0,-63 7-1 0 0,-139 30 51 0 0,204-29-3 0 0,12-1-64 0 0,8-1 13 0 0,-1-1-1 0 0,0-1 1 0 0,0-1 0 0 0,-41-3 0 0 0,65 2-9 0 0,0-1 1 0 0,0 0 0 0 0,0 0-1 0 0,0 0 1 0 0,0 0 0 0 0,0-1-1 0 0,0 1 1 0 0,0 0 0 0 0,1 0-1 0 0,-1 0 1 0 0,0-1 0 0 0,0 1-1 0 0,0-1 1 0 0,0 1 0 0 0,0 0-1 0 0,1-1 1 0 0,-1 1 0 0 0,0-1-1 0 0,0 0 1 0 0,1 1 0 0 0,-1-1 0 0 0,1 0-1 0 0,-1 1 1 0 0,0-1 0 0 0,1 0-1 0 0,-1 0 1 0 0,1 1 0 0 0,-1-2-1 0 0,1 0 2 0 0,0 0-1 0 0,0 0 1 0 0,1 1-1 0 0,-1-1 1 0 0,1 0-1 0 0,-1 0 1 0 0,1 1-1 0 0,0-1 1 0 0,-1 1-1 0 0,1-1 1 0 0,1-1-1 0 0,6-19-2 0 0,-8 21 0 0 0,0 1-1 0 0,0-1 1 0 0,-1 0 0 0 0,1 0 0 0 0,0 1 0 0 0,0-1 0 0 0,-1 0-1 0 0,1 0 1 0 0,0 1 0 0 0,-1-1 0 0 0,1 0 0 0 0,-1 1 0 0 0,1-1-1 0 0,-1 0 1 0 0,1 1 0 0 0,-1-1 0 0 0,1 1 0 0 0,-1-1 0 0 0,0 1 0 0 0,1-1-1 0 0,-1 1 1 0 0,0 0 0 0 0,1-1 0 0 0,-1 1 0 0 0,0 0 0 0 0,1-1-1 0 0,-1 1 1 0 0,0 0 0 0 0,-1 0 0 0 0,-7-3-2 0 0,-1 1 0 0 0,1 0 0 0 0,-1 1 1 0 0,1 0-1 0 0,-1 0 0 0 0,1 1 0 0 0,-1 1 0 0 0,1 0 1 0 0,-17 3-1 0 0,12-1 21 0 0,0 1 0 0 0,0 0 0 0 0,0 1 0 0 0,0 1 0 0 0,-22 13 0 0 0,24-9 2 0 0,29-16 36 0 0,5-4-90 0 0,-13 7 25 0 0,0-2 1 0 0,0 1-1 0 0,-1-1 0 0 0,0 0 0 0 0,14-12 0 0 0,-14 7 105 0 0,-10 7-66 0 0,2 4-30 0 0,13 3 6 0 0,16 1 39 0 0,1-2 0 0 0,54-2-1 0 0,-53-1-58 0 0,23 5 30 0 0,-21 8-29 0 0,12-7 30 0 0,-4-1-68 0 0,0-1-1 0 0,78-4 1 0 0,137-43 74 0 0,-184 29 26 0 0,-42 9-65 0 0,0 1 1 0 0,1 2 0 0 0,49 2 0 0 0,90 17 3 0 0,43 2 13 0 0,-150-22 16 0 0,89-16 1 0 0,-107 13-97 0 0,-36 5 100 0 0,0 1 0 0 0,0 0 0 0 0,0 0 0 0 0,15 4 1 0 0,18 0-110 0 0,-32-6 102 0 0,1 0-1 0 0,0 0 0 0 0,-1-1 1 0 0,0 0-1 0 0,0-1 0 0 0,0 0 0 0 0,12-7 1 0 0,19-7-55 0 0,-8 5-12 0 0,-15 6 60 0 0,-1 0-1 0 0,2 1 1 0 0,-1 1-1 0 0,0 0 1 0 0,1 1-1 0 0,21 0 1 0 0,-1 14-68 0 0,-27-8 63 0 0,0 0 0 0 0,0 0 1 0 0,0-1-1 0 0,0-1 0 0 0,0 0 1 0 0,19-3-1 0 0,71-18-14 0 0,-91 18 21 0 0,-11 3-12 0 0,1 0 1 0 0,0 0-1 0 0,-1 0 1 0 0,1 0-1 0 0,0-1 1 0 0,-1 1-1 0 0,1 0 1 0 0,0-1-1 0 0,-1 1 1 0 0,1 0-1 0 0,0-1 1 0 0,-1 1-1 0 0,1 0 1 0 0,-1-1-1 0 0,1 1 1 0 0,-1-1-1 0 0,1 1 1 0 0,-1-1-1 0 0,1 1 1 0 0,-1-1-1 0 0,0 0 1 0 0,1 1-1 0 0,-1-1 1 0 0,0 1-1 0 0,1-1 1 0 0,-1 0-1 0 0,0 1 1 0 0,0-2-1 0 0,0 1 1 0 0,0 1 0 0 0,0-1 0 0 0,-1 1 0 0 0,1-1 0 0 0,0 1 0 0 0,0-1 0 0 0,-1 1 0 0 0,1 0 0 0 0,-1-1 0 0 0,1 1 0 0 0,0-1 0 0 0,-1 1 0 0 0,1 0 0 0 0,-1-1 0 0 0,1 1 0 0 0,-1 0 0 0 0,1 0 0 0 0,-1-1 0 0 0,1 1 0 0 0,-1 0 0 0 0,1 0 0 0 0,-1 0 0 0 0,1 0 0 0 0,-1 0 0 0 0,0 0 0 0 0,1 0 0 0 0,-1 0 0 0 0,1 0 0 0 0,-1 0 0 0 0,1 0 0 0 0,-1 0 0 0 0,1 0 0 0 0,-1 0 0 0 0,1 0 0 0 0,-1 0 0 0 0,0 1 0 0 0,-272 35-206 0 0,250-32 225 0 0,0-1 0 0 0,0-1 0 0 0,0-1 0 0 0,0-1 0 0 0,-35-4 0 0 0,56 4-22 0 0,0-1 1 0 0,1 1 0 0 0,-1 0 0 0 0,1-1 0 0 0,-1 1 0 0 0,1-1-1 0 0,-1 1 1 0 0,1-1 0 0 0,0 0 0 0 0,-1 0 0 0 0,1 1 0 0 0,0-1 0 0 0,0 0-1 0 0,-1 0 1 0 0,1 0 0 0 0,0-1 0 0 0,0 1 0 0 0,0 0 0 0 0,0 0-1 0 0,0 0 1 0 0,0-1 0 0 0,-1-2 0 0 0,2 2 7 0 0,-1-1 0 0 0,1 1 0 0 0,-1-1 0 0 0,1 0 0 0 0,0 1 0 0 0,0-1 0 0 0,0 0 0 0 0,0 1 0 0 0,1-1 0 0 0,-1 1 0 0 0,1-1 0 0 0,0-3 0 0 0,4-5 6 0 0,-1-1 0 0 0,1 2 0 0 0,1-1 0 0 0,0 1 0 0 0,7-10 0 0 0,40-62-68 0 0,21-28 111 0 0,-17 32-74 0 0,12-17 22 0 0,-58 83-3 0 0,0 0 0 0 0,0 1 0 0 0,1 0-1 0 0,0 0 1 0 0,15-8 0 0 0,-26 18 6 0 0,1 0 0 0 0,-1 0 0 0 0,1 0 0 0 0,-1 0 1 0 0,1 0-1 0 0,-1 0 0 0 0,1 1 0 0 0,0-1 0 0 0,0 0 0 0 0,-1 1 0 0 0,1 0 1 0 0,0-1-1 0 0,0 1 0 0 0,-1 0 0 0 0,1 0 0 0 0,0 0 0 0 0,0 0 0 0 0,0 0 1 0 0,-1 0-1 0 0,1 1 0 0 0,0-1 0 0 0,0 0 0 0 0,0 1 0 0 0,-1 0 0 0 0,3 0 1 0 0,-2 1 3 0 0,1 0 1 0 0,-1 0 0 0 0,0 1 0 0 0,0-1 0 0 0,0 0 0 0 0,-1 1 0 0 0,1 0 0 0 0,-1-1 0 0 0,1 1-1 0 0,-1 0 1 0 0,0-1 0 0 0,0 1 0 0 0,0 0 0 0 0,1 5 0 0 0,1 7-20 0 0,-1 1-1 0 0,0 0 1 0 0,-1-1 0 0 0,-1 1-1 0 0,0 0 1 0 0,-1 0 0 0 0,-1 0 0 0 0,-7 30-1 0 0,-5 5 8 0 0,-27 64 0 0 0,36-102 22 0 0,-1-2 1 0 0,0 1-1 0 0,-10 14 1 0 0,13-23-31 0 0,1 1 1 0 0,-1 0 0 0 0,0-1 0 0 0,0 0-1 0 0,0 1 1 0 0,0-1 0 0 0,-1 0 0 0 0,1-1-1 0 0,-1 1 1 0 0,0-1 0 0 0,1 1 0 0 0,-1-1-1 0 0,-7 2 1 0 0,9-4 5 0 0,0 0-1 0 0,0 0 1 0 0,0 0 0 0 0,0 0-1 0 0,-1 0 1 0 0,1-1 0 0 0,0 1-1 0 0,0-1 1 0 0,0 0-1 0 0,0 1 1 0 0,0-1 0 0 0,0 0-1 0 0,0 0 1 0 0,0 0-1 0 0,1-1 1 0 0,-1 1 0 0 0,0 0-1 0 0,1-1 1 0 0,-1 1-1 0 0,1-1 1 0 0,-1 1 0 0 0,1-1-1 0 0,-1 0 1 0 0,1 1-1 0 0,-1-3 1 0 0,-3-4-72 0 0,1 1 0 0 0,-1-1 0 0 0,2 0 0 0 0,-7-16 0 0 0,5 3-46 0 0,0 0-1 0 0,2 0 1 0 0,0-1-1 0 0,1 1 1 0 0,1-1-1 0 0,2 0 1 0 0,3-32-1 0 0,1 20-17 0 0,1 0 0 0 0,2 0 0 0 0,24-64 0 0 0,-32 97 143 0 0,14-29-21 0 0,-14 29 23 0 0,1-1 0 0 0,-1 1 1 0 0,1 0-1 0 0,-1 0 0 0 0,1 0 1 0 0,-1 0-1 0 0,1 0 0 0 0,0 0 1 0 0,-1 0-1 0 0,1 0 0 0 0,0 0 1 0 0,0 0-1 0 0,0 1 0 0 0,0-1 1 0 0,0 0-1 0 0,0 0 0 0 0,0 1 1 0 0,0-1-1 0 0,0 1 0 0 0,0-1 0 0 0,0 1 1 0 0,2-1-1 0 0,-1 3 28 0 0,1 1 0 0 0,0 0-1 0 0,0-1 1 0 0,-1 1 0 0 0,0 0-1 0 0,1 1 1 0 0,-1-1 0 0 0,0 0-1 0 0,-1 1 1 0 0,1-1 0 0 0,0 1-1 0 0,-1-1 1 0 0,0 1 0 0 0,1 5-1 0 0,2 1 30 0 0,3 10 36 0 0,-6-15-93 0 0,0 0 0 0 0,0 0 0 0 0,1 0-1 0 0,0-1 1 0 0,0 1 0 0 0,0-1 0 0 0,0 1 0 0 0,1-1-1 0 0,0 0 1 0 0,-1 0 0 0 0,2 0 0 0 0,-1 0-1 0 0,0-1 1 0 0,1 1 0 0 0,0-1 0 0 0,5 4 0 0 0,-7-6-6 0 0,-1 1 1 0 0,0-1 0 0 0,0 0 0 0 0,0 1 0 0 0,0-1-1 0 0,0 1 1 0 0,0-1 0 0 0,0 1 0 0 0,0-1 0 0 0,-1 1-1 0 0,1 0 1 0 0,0-1 0 0 0,-1 1 0 0 0,0 0 0 0 0,1-1 0 0 0,-1 1-1 0 0,0 0 1 0 0,0 0 0 0 0,0-1 0 0 0,0 1 0 0 0,0 0-1 0 0,0 0 1 0 0,-1-1 0 0 0,1 1 0 0 0,0 0 0 0 0,-2 2-1 0 0,-13 46-48 0 0,-76 164 36 0 0,28-87 44 0 0,87-190-56 0 0,61-122-23 0 0,-81 176 50 0 0,18-33 72 0 0,-20 40-72 0 0,-1 0 1 0 0,1 0-1 0 0,-1 0 1 0 0,1 0-1 0 0,-1 0 1 0 0,1 0-1 0 0,0 0 1 0 0,0 1-1 0 0,0-1 1 0 0,0 1-1 0 0,0-1 1 0 0,0 1-1 0 0,1 0 1 0 0,-1 0-1 0 0,3-1 1 0 0,-4 2 5 0 0,0 0 0 0 0,0 0 0 0 0,0 0 0 0 0,0 1 0 0 0,0-1 0 0 0,0 0 0 0 0,-1 1 0 0 0,1-1 0 0 0,0 1 1 0 0,0-1-1 0 0,0 1 0 0 0,-1-1 0 0 0,1 1 0 0 0,0 0 0 0 0,-1-1 0 0 0,1 1 0 0 0,-1 0 0 0 0,1-1 0 0 0,0 1 1 0 0,-1 0-1 0 0,0 0 0 0 0,1-1 0 0 0,-1 1 0 0 0,1 0 0 0 0,-1 0 0 0 0,0 0 0 0 0,0 0 0 0 0,1 0 1 0 0,-1 0-1 0 0,0 0 0 0 0,0-1 0 0 0,0 1 0 0 0,0 1 0 0 0,3 34 88 0 0,-5 237 378 0 0,2-268-445 0 0,0 20 77 0 0,5 47 1 0 0,-4-67-96 0 0,0 1 0 0 0,0-1 0 0 0,0 0 0 0 0,1 1 0 0 0,0-1 0 0 0,0 0 0 0 0,0 0 0 0 0,0 0 0 0 0,1 0 0 0 0,0-1 0 0 0,0 1 0 0 0,0-1 0 0 0,1 0 0 0 0,-1 1 0 0 0,5 2 0 0 0,-6-6-5 0 0,1 0 0 0 0,-1 0 0 0 0,1 0 0 0 0,0 0 0 0 0,-1-1 0 0 0,1 1 0 0 0,-1-1 0 0 0,1 0 0 0 0,0 0 0 0 0,-1 0 0 0 0,4 0 0 0 0,-4 0-5 0 0,-1 0 0 0 0,1 0 0 0 0,-1 0 0 0 0,1-1 0 0 0,-1 1 0 0 0,1 0 0 0 0,-1 0 0 0 0,0-1 0 0 0,1 1 0 0 0,-1-1 0 0 0,0 1 0 0 0,1-1 1 0 0,-1 0-1 0 0,0 1 0 0 0,1-1 0 0 0,-1 0 0 0 0,0 0 0 0 0,0 0 0 0 0,0 0 0 0 0,1-1 0 0 0,-2 0-6 0 0,0 1-1 0 0,0-1 0 0 0,0 0 1 0 0,0 1-1 0 0,-1-1 0 0 0,1 1 1 0 0,-1-1-1 0 0,1 1 1 0 0,-1-1-1 0 0,1 1 0 0 0,-1 0 1 0 0,0-1-1 0 0,0 1 0 0 0,0 0 1 0 0,0-1-1 0 0,0 1 1 0 0,0 0-1 0 0,0 0 0 0 0,-1-1 1 0 0,-24-21 43 0 0,-21-6-113 0 0,26 18 105 0 0,-27-22 1 0 0,37 20-110 0 0,13 6 223 0 0,27 1 287 0 0,-25 5-400 0 0,152-8 663 0 0,-155 9-691 0 0,1 0 0 0 0,-1 0-1 0 0,0 0 1 0 0,0 0 0 0 0,1 1 0 0 0,-1-1 0 0 0,0 0 0 0 0,0 1 0 0 0,0-1 0 0 0,1 1 0 0 0,-1-1 0 0 0,0 1 0 0 0,0 0 0 0 0,0-1-1 0 0,0 1 1 0 0,0 0 0 0 0,0 0 0 0 0,0 0 0 0 0,0 0 0 0 0,-1-1 0 0 0,1 1 0 0 0,0 1 0 0 0,0-1 0 0 0,-1 0 0 0 0,1 0 0 0 0,0 0-1 0 0,-1 0 1 0 0,0 0 0 0 0,1 0 0 0 0,-1 1 0 0 0,1-1 0 0 0,-1 0 0 0 0,0 0 0 0 0,0 1 0 0 0,0-1 0 0 0,0 0 0 0 0,0 1 0 0 0,0-1-1 0 0,0 0 1 0 0,-1 2 0 0 0,0 9 25 0 0,-1-1 0 0 0,0 1 1 0 0,-6 18-1 0 0,2-10-22 0 0,-28 126-38 0 0,34-145 35 0 0,0-1 0 0 0,0 0 1 0 0,0 0-1 0 0,-1 0 0 0 0,1 0 0 0 0,0 0 0 0 0,0 0 0 0 0,0 1 1 0 0,0-1-1 0 0,0 0 0 0 0,0 0 0 0 0,0 0 0 0 0,0 0 1 0 0,0 0-1 0 0,0 1 0 0 0,0-1 0 0 0,0 0 0 0 0,0 0 0 0 0,0 0 1 0 0,0 0-1 0 0,0 0 0 0 0,0 1 0 0 0,0-1 0 0 0,0 0 1 0 0,0 0-1 0 0,0 0 0 0 0,0 0 0 0 0,0 0 0 0 0,0 1 0 0 0,0-1 1 0 0,0 0-1 0 0,1 0 0 0 0,-1 0 0 0 0,0 0 0 0 0,0 0 1 0 0,0 0-1 0 0,0 1 0 0 0,0-1 0 0 0,0 0 0 0 0,0 0 0 0 0,1 0 1 0 0,-1 0-1 0 0,0 0 0 0 0,0 0 0 0 0,0 0 0 0 0,0 0 0 0 0,0 0 1 0 0,1 0-1 0 0,-1 0 0 0 0,0 0 0 0 0,8-7-7 0 0,6-14-23 0 0,3-14 2 0 0,-3 0 0 0 0,-1-1 0 0 0,-1 0 0 0 0,-3-1 0 0 0,0 0 0 0 0,-3-1 0 0 0,-1 0 0 0 0,-2 0 0 0 0,-1 0 0 0 0,-2 0 0 0 0,-2 0 0 0 0,-6-39 0 0 0,2 50-45 0 0,0 1 0 0 0,-13-32 0 0 0,14 46 70 0 0,0 1 0 0 0,0-1 0 0 0,-1 1 0 0 0,-1 1 0 0 0,0-1 0 0 0,0 1 0 0 0,-10-10 0 0 0,16 19 4 0 0,0-1-1 0 0,-1 1 0 0 0,1-1 1 0 0,-1 1-1 0 0,1 0 0 0 0,-1 0 1 0 0,1 0-1 0 0,-1 0 0 0 0,0 0 1 0 0,1 0-1 0 0,-1 0 0 0 0,0 1 1 0 0,0-1-1 0 0,0 0 0 0 0,0 1 1 0 0,1 0-1 0 0,-1-1 0 0 0,0 1 1 0 0,0 0-1 0 0,0 0 0 0 0,0 0 1 0 0,0 0-1 0 0,0 0 0 0 0,0 1 1 0 0,0-1-1 0 0,0 1 0 0 0,0-1 1 0 0,1 1-1 0 0,-1-1 1 0 0,0 1-1 0 0,0 0 0 0 0,1 0 1 0 0,-1 0-1 0 0,0 0 0 0 0,1 0 1 0 0,-1 1-1 0 0,1-1 0 0 0,-1 0 1 0 0,1 1-1 0 0,0-1 0 0 0,0 1 1 0 0,-1-1-1 0 0,0 3 0 0 0,-2 1 2 0 0,0 1 1 0 0,1 0-1 0 0,0 0 0 0 0,0 0 0 0 0,0 0 0 0 0,1 0 1 0 0,0 1-1 0 0,0-1 0 0 0,0 1 0 0 0,1-1 0 0 0,-1 11 1 0 0,2-2 4 0 0,1-1 1 0 0,1 0-1 0 0,0 1 1 0 0,1-1 0 0 0,0 0-1 0 0,1 0 1 0 0,1-1-1 0 0,0 1 1 0 0,1-1 0 0 0,11 19-1 0 0,-13-25 0 0 0,1 0-1 0 0,0 0 1 0 0,0 0-1 0 0,1-1 1 0 0,0 0 0 0 0,0 0-1 0 0,1 0 1 0 0,-1-1-1 0 0,1 0 1 0 0,0 0-1 0 0,0-1 1 0 0,1 1-1 0 0,0-2 1 0 0,-1 1 0 0 0,1-1-1 0 0,0 0 1 0 0,1-1-1 0 0,-1 0 1 0 0,10 1-1 0 0,21-5-120 0 0,-39 3 112 0 0,0-1 0 0 0,0 1 0 0 0,0 0 1 0 0,0-1-1 0 0,0 1 0 0 0,0 0 1 0 0,0-1-1 0 0,0 1 0 0 0,0-1 0 0 0,-1 1 1 0 0,1 0-1 0 0,0-1 0 0 0,-1 1 1 0 0,1-1-1 0 0,0 1 0 0 0,-1-1 0 0 0,1 1 1 0 0,0-1-1 0 0,-1 1 0 0 0,1-1 1 0 0,-1 1-1 0 0,1-1 0 0 0,-1 1 0 0 0,1-1 1 0 0,-2 1-1 0 0,-14 16 51 0 0,11-12-56 0 0,-1 0-9 0 0,0-1 0 0 0,1 1 0 0 0,-1-1 0 0 0,-1 0 0 0 0,-10 5 0 0 0,16-9 14 0 0,0 1-1 0 0,0-1 0 0 0,0 0 0 0 0,0 1 0 0 0,0-1 0 0 0,0 0 0 0 0,0 0 0 0 0,0 0 0 0 0,0 0 0 0 0,0 0 0 0 0,-1 0 1 0 0,1 0-1 0 0,0 0 0 0 0,0-1 0 0 0,0 1 0 0 0,0 0 0 0 0,0-1 0 0 0,-1 0 0 0 0,0 0 1 0 0,1 0-1 0 0,0 0 1 0 0,0 0 0 0 0,0 0-1 0 0,0-1 1 0 0,0 1 0 0 0,0 0-1 0 0,0-1 1 0 0,1 1 0 0 0,-1-1-1 0 0,0 1 1 0 0,1-1 0 0 0,-1 1-1 0 0,1-1 1 0 0,-1 1 0 0 0,1-3-1 0 0,-2-10-7 0 0,1 1-1 0 0,0-1 1 0 0,3-25-1 0 0,-1 25-6 0 0,-1-1-1 0 0,0 1 1 0 0,-2-17-1 0 0,0 24 130 0 0,-1 10-41 0 0,-4 22-9 0 0,-4 34 12 0 0,9-34-10 0 0,0 0 1 0 0,1 0-1 0 0,1 0 0 0 0,2-1 1 0 0,0 1-1 0 0,2 0 0 0 0,12 45 1 0 0,-12-62-72 0 0,-2-9-11 0 0,-3-15-20 0 0,-4-10 2 0 0,-1 0 1 0 0,-1 1-1 0 0,-15-36 0 0 0,8 26-68 0 0,13 31 98 0 0,0 1-1 0 0,0-1 0 0 0,-1 1 0 0 0,1 0 0 0 0,-1-1 1 0 0,0 1-1 0 0,0 0 0 0 0,0 0 0 0 0,-1 0 0 0 0,1 1 1 0 0,-1-1-1 0 0,1 0 0 0 0,-1 1 0 0 0,0 0 1 0 0,0-1-1 0 0,-4-1 0 0 0,2 2 0 0 0,1 1-1 0 0,0 0 1 0 0,-1 0 0 0 0,1 0-1 0 0,-1 1 1 0 0,1-1 0 0 0,-1 1-1 0 0,1 0 1 0 0,-1 0 0 0 0,1 1-1 0 0,-1-1 1 0 0,-7 3 0 0 0,-80 19 9 0 0,38-8 3 0 0,-74 9 1 0 0,-119-6 19 0 0,209-18-22 0 0,0-1 0 0 0,0-1 0 0 0,0-2 0 0 0,-54-15 0 0 0,32 3-31 0 0,-1 3 1 0 0,-86-10-1 0 0,88 19 29 0 0,1 3 0 0 0,-1 2 0 0 0,0 3 0 0 0,1 2 0 0 0,-87 19 0 0 0,72-3 30 0 0,43-12-42 0 0,0-1-1 0 0,-52 8 1 0 0,72-16 12 0 0,-1-1 0 0 0,1 0 0 0 0,0 0 0 0 0,0-1 0 0 0,0 0 1 0 0,0-1-1 0 0,0 0 0 0 0,1-1 0 0 0,-1 0 0 0 0,1 0 0 0 0,0-1 0 0 0,0 0 0 0 0,1-1 0 0 0,-1 0 1 0 0,1 0-1 0 0,0-1 0 0 0,-12-14 0 0 0,12 3-17 0 0,10 13-12 0 0,5 9 51 0 0,-2 0-12 0 0,-1-1 1 0 0,1-1-1 0 0,0 1 1 0 0,0-1-1 0 0,0 1 1 0 0,0-1 0 0 0,0-1-1 0 0,1 1 1 0 0,-1-1-1 0 0,0 0 1 0 0,10 1 0 0 0,6 0-50 0 0,38-1 1 0 0,34-9 46 0 0,0-4 0 0 0,162-43 1 0 0,-211 44-7 0 0,0 2 0 0 0,1 3 1 0 0,78-3-1 0 0,-121 9-1 0 0,-1 0-1 0 0,1 0 1 0 0,0 0 0 0 0,0 1 0 0 0,0-1 0 0 0,0 0-1 0 0,-1 1 1 0 0,1-1 0 0 0,0 1 0 0 0,0 0-1 0 0,-1-1 1 0 0,4 3 0 0 0,-4-3 0 0 0,-1 1 1 0 0,1 0-1 0 0,-1-1 0 0 0,1 1 1 0 0,-1-1-1 0 0,1 1 1 0 0,-1 0-1 0 0,1-1 1 0 0,-1 1-1 0 0,1 0 0 0 0,-1 0 1 0 0,0 0-1 0 0,1-1 1 0 0,-1 1-1 0 0,0 0 0 0 0,0 0 1 0 0,0 0-1 0 0,0-1 1 0 0,1 1-1 0 0,-1 1 0 0 0,-1 0 3 0 0,1 1-1 0 0,-1-1 0 0 0,1 0 1 0 0,-1 1-1 0 0,0-1 0 0 0,0 0 1 0 0,0 0-1 0 0,0 1 0 0 0,0-1 0 0 0,-1 0 1 0 0,1 0-1 0 0,-1 0 0 0 0,1-1 1 0 0,-1 1-1 0 0,0 0 0 0 0,-3 2 1 0 0,-5 4-11 0 0,-1-1 1 0 0,-1-1 0 0 0,1 0 0 0 0,-1 0 0 0 0,0-1 0 0 0,0 0-1 0 0,-18 3 1 0 0,-94 15-49 0 0,96-19 51 0 0,-210 10-8 0 0,186-13 27 0 0,-338-1 131 0 0,163-2-126 0 0,168 5-6 0 0,41-1-3 0 0,0-1-1 0 0,-1-1 0 0 0,1-1 0 0 0,-19-2 0 0 0,39-2 19 0 0,11-3 8 0 0,19-7 7 0 0,126-41-64 0 0,311-68 0 0 0,-393 109 30 0 0,114-19 61 0 0,-156 30-59 0 0,0 1-1 0 0,0 2 0 0 0,54 5 0 0 0,-86-4-12 0 0,0 0 1 0 0,1 0-1 0 0,-1 0 0 0 0,0 1 1 0 0,0-1-1 0 0,0 1 1 0 0,0-1-1 0 0,0 1 1 0 0,0 0-1 0 0,0 0 0 0 0,0 0 1 0 0,0 0-1 0 0,0 0 1 0 0,0 0-1 0 0,-1 1 1 0 0,1-1-1 0 0,0 0 0 0 0,-1 1 1 0 0,1 0-1 0 0,-1-1 1 0 0,1 1-1 0 0,-1 0 1 0 0,2 3-1 0 0,-3-3 0 0 0,1 1 0 0 0,-1 0 0 0 0,0-1-1 0 0,0 1 1 0 0,0-1 0 0 0,0 1 0 0 0,0 0 0 0 0,-1-1-1 0 0,1 1 1 0 0,-1 0 0 0 0,0-1 0 0 0,1 1 0 0 0,-1-1-1 0 0,0 0 1 0 0,-1 1 0 0 0,1-1 0 0 0,0 0 0 0 0,-1 1 0 0 0,-2 2-1 0 0,-8 14-40 0 0,7-11 41 0 0,0 0-1 0 0,0 0 0 0 0,-1-1 0 0 0,0 1 1 0 0,0-1-1 0 0,-1 0 0 0 0,0-1 0 0 0,-14 11 0 0 0,18-16-1 0 0,-1-1-1 0 0,1 1 1 0 0,0-1-1 0 0,-1 0 1 0 0,1 0-1 0 0,0 0 1 0 0,-1 0-1 0 0,1 0 0 0 0,-1-1 1 0 0,1 1-1 0 0,0-1 1 0 0,0 0-1 0 0,-1 0 1 0 0,1 0-1 0 0,0-1 1 0 0,0 1-1 0 0,0-1 0 0 0,0 0 1 0 0,1 0-1 0 0,-6-4 1 0 0,-27-12 35 0 0,1 9-25 0 0,-1 0 0 0 0,0 2 0 0 0,0 2 1 0 0,-58-1-1 0 0,-145 12-35 0 0,216-5 47 0 0,-80 10-40 0 0,-182 43 1 0 0,111-17 126 0 0,156-32-102 0 0,14-3-3 0 0,-1-1 0 0 0,0 0 0 0 0,0 0 0 0 0,1 0 0 0 0,-1 0 0 0 0,0-1-1 0 0,0 1 1 0 0,0-1 0 0 0,0 0 0 0 0,-7-1 0 0 0,55-23-20 0 0,67-12 23 0 0,128-23 0 0 0,-58 27-19 0 0,2 9 0 0 0,186 0 0 0 0,-285 20 25 0 0,-1 3 1 0 0,153 22-1 0 0,-234-22-12 0 0,4 1 8 0 0,1 0 1 0 0,-1 1 0 0 0,0 0-1 0 0,0 0 1 0 0,7 3-1 0 0,-12-4-7 0 0,0-1 0 0 0,0 1 0 0 0,0-1 0 0 0,0 1 0 0 0,0 0 0 0 0,0 0 0 0 0,0 0 0 0 0,0-1 0 0 0,0 1 0 0 0,0 0 0 0 0,-1 0 0 0 0,1 0 0 0 0,0 0 0 0 0,-1 0 0 0 0,1 0 0 0 0,-1 1 0 0 0,1-1 0 0 0,-1 0 0 0 0,0 0 0 0 0,1 0-1 0 0,-1 0 1 0 0,0 1 0 0 0,0-1 0 0 0,0 0 0 0 0,0 0 0 0 0,0 1 0 0 0,0-1 0 0 0,0 0 0 0 0,0 0 0 0 0,0 0 0 0 0,0 1 0 0 0,-2 1 0 0 0,-1 5-9 0 0,0 0 1 0 0,-1 0-1 0 0,-1 0 0 0 0,1-1 1 0 0,-1 0-1 0 0,0 0 0 0 0,-1 0 0 0 0,0 0 1 0 0,-11 9-1 0 0,2-3 12 0 0,-1 0 0 0 0,-1-1 0 0 0,-19 11 0 0 0,28-19-8 0 0,0 0 0 0 0,0 0 0 0 0,0-1 0 0 0,-1-1-1 0 0,1 1 1 0 0,-11 1 0 0 0,15-4 7 0 0,0 1 0 0 0,-1-1 1 0 0,1 1-1 0 0,-1-1 0 0 0,1-1 0 0 0,-1 1 1 0 0,1 0-1 0 0,0-1 0 0 0,-1 0 0 0 0,1 0 1 0 0,0 0-1 0 0,0-1 0 0 0,0 0 0 0 0,-7-3 1 0 0,4-22-54 0 0,4 24 51 0 0,-1 0 1 0 0,1 0-1 0 0,-1 0 1 0 0,0 0-1 0 0,0 0 1 0 0,0 1-1 0 0,0-1 0 0 0,0 1 1 0 0,0 0-1 0 0,-1 1 1 0 0,1-1-1 0 0,-1 1 0 0 0,0 0 1 0 0,1 0-1 0 0,-1 0 1 0 0,-6 0-1 0 0,-13 0-24 0 0,0 0 0 0 0,-23 3-1 0 0,26 0 4 0 0,-68 4 73 0 0,39-2-55 0 0,0-1 1 0 0,-65-7-1 0 0,68 2-31 0 0,76-11 164 0 0,12 9-147 0 0,-2-1 49 0 0,1 2-1 0 0,55 3 1 0 0,-36 5-12 0 0,259 10-70 0 0,-261-16 50 0 0,0-2 0 0 0,-1-2 0 0 0,87-20 0 0 0,-121 19-3 0 0,0 2 0 0 0,0 0-1 0 0,32-1 1 0 0,-54 5 3 0 0,0 0 0 0 0,1-1 0 0 0,-1 1-1 0 0,0 0 1 0 0,1 0 0 0 0,-1 0 0 0 0,0 0 0 0 0,1 0 0 0 0,-1 0-1 0 0,1 0 1 0 0,-1 0 0 0 0,0 0 0 0 0,1 0 0 0 0,-1 0 0 0 0,0 0-1 0 0,1 1 1 0 0,-1-1 0 0 0,0 0 0 0 0,1 0 0 0 0,-1 0 0 0 0,0 0-1 0 0,1 1 1 0 0,-1-1 0 0 0,0 0 0 0 0,1 0 0 0 0,-1 0 0 0 0,0 1-1 0 0,0-1 1 0 0,1 0 0 0 0,-1 1 0 0 0,0-1 0 0 0,0 0 0 0 0,0 1-1 0 0,1-1 1 0 0,-1 0 0 0 0,0 1 0 0 0,0-1 0 0 0,0 0 0 0 0,0 1 0 0 0,0-1-1 0 0,0 0 1 0 0,0 1 0 0 0,0 0 0 0 0,-11 16-23 0 0,-26 13 32 0 0,16-21-18 0 0,-1-2 1 0 0,0 0-1 0 0,0-2 0 0 0,-1 0 1 0 0,1-1-1 0 0,-41 0 1 0 0,-141-9-79 0 0,176 3 76 0 0,-169-9 5 0 0,-296-24-82 0 0,255-4 260 0 0,92 34-223 0 0,128 5 75 0 0,17 0-21 0 0,1 0-1 0 0,-1 0 1 0 0,0 0-1 0 0,1 0 1 0 0,-1 0-1 0 0,0 0 1 0 0,1 0-1 0 0,-1 0 1 0 0,1 0 0 0 0,-1-1-1 0 0,1 1 1 0 0,-1 0-1 0 0,0 0 1 0 0,1-1-1 0 0,-1 1 1 0 0,1 0-1 0 0,-1-1 1 0 0,1 1 0 0 0,-1 0-1 0 0,1-1 1 0 0,0 1-1 0 0,-1-1 1 0 0,1 1-1 0 0,-1-1 1 0 0,1 1-1 0 0,0-1 1 0 0,-1 1 0 0 0,1-1-1 0 0,0 1 1 0 0,0-1-1 0 0,-1 1 1 0 0,1-2-1 0 0,0 1-1 0 0,-1 1-1 0 0,1-1 1 0 0,0 0-1 0 0,-1 0 1 0 0,1 0 0 0 0,0 1-1 0 0,-1-1 1 0 0,1 0-1 0 0,-1 1 1 0 0,1-1-1 0 0,-1 0 1 0 0,0 1-1 0 0,1-1 1 0 0,-1 1-1 0 0,0-1 1 0 0,1 1-1 0 0,-1-1 1 0 0,0 1-1 0 0,0 0 1 0 0,1-1 0 0 0,-2 1-1 0 0,-4-2-9 0 0,-16-6 2 0 0,-37-7 0 0 0,34 11 71 0 0,16 1-58 0 0,1 1 0 0 0,-1 1 0 0 0,0 0-1 0 0,1 0 1 0 0,-1 0 0 0 0,0 1 0 0 0,1 1 0 0 0,-1-1 0 0 0,0 1 0 0 0,1 1 0 0 0,-1 0 0 0 0,-14 5-1 0 0,-13 7-16 0 0,-1-2 0 0 0,0-1 0 0 0,0-2 0 0 0,-1-1 0 0 0,-43 2 0 0 0,73-9 8 0 0,0-1 1 0 0,1 0-1 0 0,-1-1 1 0 0,1 1-1 0 0,-1-1 1 0 0,1-1-1 0 0,-13-3 1 0 0,20 5 4 0 0,0 0 0 0 0,-1 0 0 0 0,1 0 0 0 0,0 0 0 0 0,0 0 0 0 0,0 0 0 0 0,-1 0 0 0 0,1 0 0 0 0,0 0 0 0 0,0-1 0 0 0,-1 1 0 0 0,1 0 0 0 0,0 0 0 0 0,0 0 0 0 0,0 0 0 0 0,0 0 0 0 0,-1 0 0 0 0,1 0 0 0 0,0-1 0 0 0,0 1 0 0 0,0 0 0 0 0,0 0 0 0 0,0 0 0 0 0,-1 0 0 0 0,1-1 0 0 0,0 1 0 0 0,0 0 0 0 0,0 0 0 0 0,0 0 0 0 0,0-1 0 0 0,0 1 0 0 0,0 0 0 0 0,0 0 0 0 0,0-1 0 0 0,0 1 0 0 0,0 0 0 0 0,0 0 0 0 0,0 0 0 0 0,0-1 0 0 0,6-6 71 0 0,2-4-20 0 0,-8 11-53 0 0,0-1 0 0 0,0 1 0 0 0,0 0 0 0 0,0 0 0 0 0,0-1 0 0 0,0 1 0 0 0,0 0 0 0 0,0 0-1 0 0,0-1 1 0 0,1 1 0 0 0,-1 0 0 0 0,0 0 0 0 0,0-1 0 0 0,0 1 0 0 0,0 0 0 0 0,0 0 0 0 0,0 0-1 0 0,0-1 1 0 0,1 1 0 0 0,-1 0 0 0 0,0 0 0 0 0,0 0 0 0 0,0-1 0 0 0,1 1 0 0 0,-1 0 0 0 0,0 0-1 0 0,0 0 1 0 0,0 0 0 0 0,1 0 0 0 0,-1-1 0 0 0,0 1 0 0 0,0 0 0 0 0,1 0 0 0 0,-1 0 0 0 0,0 0 0 0 0,0 0-1 0 0,1 0 1 0 0,-1 0 0 0 0,0 0 0 0 0,0 0 0 0 0,1 0 0 0 0,-1 0 0 0 0,-10-2 7 0 0,2 0-1 0 0,0 0 0 0 0,1 1 1 0 0,-1 0-1 0 0,0 1 0 0 0,0 0 0 0 0,0 0 0 0 0,-10 2 1 0 0,10-1-3 0 0,0 0 0 0 0,0-1 0 0 0,0 0 0 0 0,1 0 0 0 0,-1-1-1 0 0,0 0 1 0 0,-11-3 0 0 0,19 4-5 0 0,-1 0-1 0 0,1 0 0 0 0,0 0 0 0 0,-1 0 1 0 0,1 0-1 0 0,-1 0 0 0 0,1 0 0 0 0,0 0 1 0 0,-1-1-1 0 0,1 1 0 0 0,0 0 0 0 0,-1 0 1 0 0,1 0-1 0 0,0-1 0 0 0,-1 1 0 0 0,1 0 1 0 0,0 0-1 0 0,0-1 0 0 0,-1 1 0 0 0,1 0 1 0 0,0-1-1 0 0,0 1 0 0 0,-1 0 0 0 0,1-1 1 0 0,0 1-1 0 0,0 0 0 0 0,0-1 0 0 0,-1 0 1 0 0,10-6 12 0 0,27-4 2 0 0,-27 9-84 0 0,-129 21 262 0 0,90-16-209 0 0,24-4-2 0 0,20-4 14 0 0,8-4-11 0 0,-19 7 25 0 0,1 0-1 0 0,0 1 1 0 0,-1-1 0 0 0,1 1-1 0 0,0 0 1 0 0,0 0-1 0 0,6-1 1 0 0,-36 4 6 0 0,0 1 0 0 0,0 1 0 0 0,-27 9 1 0 0,-2-1-64 0 0,44-12 88 0 0,20-8-53 0 0,24-8 23 0 0,15-3 98 0 0,-30 10-103 0 0,1 2 1 0 0,-1 0 0 0 0,2 1 0 0 0,-1 1 0 0 0,1 1 0 0 0,28-3 0 0 0,-54 14 3 0 0,-2-1 0 0 0,1 0 0 0 0,-1-1 0 0 0,-9 5 0 0 0,-33 12-98 0 0,39-17 156 0 0,19-7-56 0 0,6-4 71 0 0,-12 4-83 0 0,1 1 0 0 0,-1 0-1 0 0,0 0 1 0 0,1 0-1 0 0,-1 0 1 0 0,1 1 0 0 0,0-1-1 0 0,-1 1 1 0 0,4-1 0 0 0,-21 4-31 0 0,-4 0-6 0 0,19-3 39 0 0,0 0-1 0 0,1 0 1 0 0,-1 0 0 0 0,0 0 0 0 0,0 0 0 0 0,0 0 0 0 0,0 0 0 0 0,0 0 0 0 0,0 0-1 0 0,0-1 1 0 0,1 1 0 0 0,-1 0 0 0 0,0 0 0 0 0,0 0 0 0 0,0 0 0 0 0,0 0 0 0 0,0 0 0 0 0,0-1-1 0 0,0 1 1 0 0,0 0 0 0 0,0 0 0 0 0,0 0 0 0 0,0 0 0 0 0,0 0 0 0 0,0 0 0 0 0,0-1 0 0 0,0 1-1 0 0,0 0 1 0 0,0 0 0 0 0,0 0 0 0 0,0 0 0 0 0,0 0 0 0 0,0-1 0 0 0,0 1 0 0 0,0 0 0 0 0,0 0-1 0 0,0 0 1 0 0,0 0 0 0 0,0 0 0 0 0,-1 0 0 0 0,1-1 0 0 0,0 1 0 0 0,0 0 0 0 0,0 0 0 0 0,0 0-1 0 0,0 0 1 0 0,0 0 0 0 0,0 0 0 0 0,0 0 0 0 0,-1 0 0 0 0,1 0 0 0 0,0 0 0 0 0,0-1 0 0 0,0 1-1 0 0,0 0 1 0 0,0 0 0 0 0,-1 0 0 0 0,1 0 0 0 0,0 0 0 0 0,6-5 11 0 0,0 1-1 0 0,0 0 1 0 0,1 0-1 0 0,-1 0 1 0 0,1 0 0 0 0,0 1-1 0 0,0 0 1 0 0,12-3 0 0 0,3 1-51 0 0,37-6 0 0 0,-58 11 44 0 0,1-1 1 0 0,-1 1-1 0 0,0 0 1 0 0,0 0-1 0 0,1 0 0 0 0,-1 0 1 0 0,0 0-1 0 0,0 0 1 0 0,1 0-1 0 0,-1 0 0 0 0,0 0 1 0 0,0 1-1 0 0,0-1 1 0 0,1 0-1 0 0,-1 1 1 0 0,0-1-1 0 0,2 2 0 0 0,-3-2-2 0 0,0 1 0 0 0,0-1-1 0 0,0 1 1 0 0,1-1-1 0 0,-1 1 1 0 0,0-1 0 0 0,0 1-1 0 0,0-1 1 0 0,0 1-1 0 0,0-1 1 0 0,0 1 0 0 0,0-1-1 0 0,0 1 1 0 0,0-1-1 0 0,0 1 1 0 0,0 0 0 0 0,0-1-1 0 0,-1 1 1 0 0,1-1-1 0 0,0 1 1 0 0,0-1 0 0 0,0 0-1 0 0,-1 1 1 0 0,1-1-1 0 0,0 1 1 0 0,-1-1 0 0 0,1 1-1 0 0,-5 6-15 0 0,0-1 0 0 0,-1 0 0 0 0,0 0 0 0 0,-6 5 1 0 0,8-8 15 0 0,-1 1 1 0 0,1 0-1 0 0,0 1 1 0 0,0-1-1 0 0,1 0 1 0 0,-1 1-1 0 0,1 0 1 0 0,0 0 0 0 0,1 0-1 0 0,-1 0 1 0 0,1 1-1 0 0,-3 7 1 0 0,5-11-6 0 0,-1 0-1 0 0,1 0 1 0 0,0-1 0 0 0,0 1 0 0 0,0 0 0 0 0,0 0-1 0 0,0 0 1 0 0,0-1 0 0 0,0 1 0 0 0,1 3-1 0 0,0-4 0 0 0,-1 0 0 0 0,0 0 0 0 0,1 0 0 0 0,-1 0 0 0 0,0 0 0 0 0,0 0 0 0 0,0 0 0 0 0,0 0 0 0 0,0 1 0 0 0,0-1 0 0 0,0 0 0 0 0,0 0 0 0 0,-1 0 0 0 0,1 0 0 0 0,0 0 0 0 0,-1 2 0 0 0,-21 33 103 0 0,18-30-101 0 0,0 0 0 0 0,1 1 1 0 0,0-1-1 0 0,0 1 0 0 0,1 0 1 0 0,0 0-1 0 0,0 0 0 0 0,1 0 1 0 0,-1 0-1 0 0,2 1 0 0 0,-1 12 1 0 0,1-17 4 0 0,0-1 1 0 0,1 1-1 0 0,0-1 1 0 0,-1 1 0 0 0,1-1-1 0 0,0 1 1 0 0,0-1-1 0 0,0 1 1 0 0,1-1 0 0 0,-1 0-1 0 0,0 0 1 0 0,1 1-1 0 0,0-1 1 0 0,-1 0 0 0 0,1 0-1 0 0,0-1 1 0 0,0 1 0 0 0,0 0-1 0 0,0-1 1 0 0,0 1-1 0 0,1-1 1 0 0,-1 0 0 0 0,5 2-1 0 0,-2-1-3 0 0,35 15-14 0 0,-39-16 14 0 0,0 0-1 0 0,1 0 0 0 0,-1 0 1 0 0,0 0-1 0 0,0 0 0 0 0,1 0 1 0 0,-1 0-1 0 0,0 1 0 0 0,0-1 1 0 0,0 0-1 0 0,-1 1 0 0 0,1-1 1 0 0,0 1-1 0 0,0-1 0 0 0,-1 1 1 0 0,1-1-1 0 0,-1 1 0 0 0,1 0 1 0 0,-1-1-1 0 0,0 1 0 0 0,0-1 1 0 0,0 3-1 0 0,1-1 4 0 0,-1 0 0 0 0,1 1-1 0 0,-1-1 1 0 0,1 0 0 0 0,0 1 0 0 0,0-1 0 0 0,0 0 0 0 0,1 0 0 0 0,1 3 0 0 0,6 15 29 0 0,-8-17-41 0 0,5 12-5 0 0,16-11-67 0 0,-11-5 89 0 0,0-1 1 0 0,-1 0-1 0 0,1 0 0 0 0,0-1 0 0 0,-1-1 1 0 0,1 0-1 0 0,-1 0 0 0 0,0-1 0 0 0,0 0 1 0 0,14-8-1 0 0,-7 0-79 0 0,-15 8 33 0 0,-11 5 115 0 0,8-1-77 0 0,0 0 1 0 0,1 0-1 0 0,-1 0 0 0 0,0 0 1 0 0,1 0-1 0 0,-1 0 0 0 0,1 0 0 0 0,-1 0 1 0 0,0 1-1 0 0,1-1 0 0 0,-1 0 1 0 0,1 0-1 0 0,-1 1 0 0 0,0-1 1 0 0,1 0-1 0 0,-1 1 0 0 0,1-1 1 0 0,-1 0-1 0 0,1 1 0 0 0,-1-1 1 0 0,1 1-1 0 0,0-1 0 0 0,-1 1 1 0 0,1-1-1 0 0,-1 1 0 0 0,1-1 1 0 0,0 1-1 0 0,0-1 0 0 0,-1 1 1 0 0,1 0-1 0 0,0-1 0 0 0,-1 2 1 0 0,5-3-246 0 0,-1 0 0 0 0,0 0 0 0 0,0 0 0 0 0,0 0 0 0 0,0-1 1 0 0,0 1-1 0 0,0-1 0 0 0,4-4 0 0 0,9-3-1419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0T08:23:13.5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30 6841 0 0,'115'-30'15340'0'0,"-115"31"-15275"0"0,6 12 1499 0 0,-5-13-1499 0 0,0 0 0 0 0,0 1 0 0 0,1 2 10 0 0,1 0-1 0 0,-1 0 1 0 0,0 0 0 0 0,0 0 0 0 0,0 1-1 0 0,0-1 1 0 0,0 1 0 0 0,-1 0-1 0 0,0-1 1 0 0,0 1 0 0 0,0 0-1 0 0,0 0 1 0 0,0-1 0 0 0,-1 1-1 0 0,0 0 1 0 0,1 0 0 0 0,-2 0-1 0 0,1 0 1 0 0,-1 6 0 0 0,-4-4-10 0 0,0 0 1 0 0,0 0 0 0 0,0-1-1 0 0,-9 7 1 0 0,12-11-45 0 0,1 0-1 0 0,0 0 1 0 0,-1 0 0 0 0,1 0 0 0 0,0 0 0 0 0,0 1-1 0 0,0-1 1 0 0,0 0 0 0 0,0 1 0 0 0,0-1-1 0 0,1 1 1 0 0,-1-1 0 0 0,0 1 0 0 0,1 0 0 0 0,-1-1-1 0 0,1 1 1 0 0,0-1 0 0 0,-1 1 0 0 0,1 0-1 0 0,0-1 1 0 0,0 1 0 0 0,0 0 0 0 0,0 0 0 0 0,0-1-1 0 0,0 1 1 0 0,1 0 0 0 0,-1-1 0 0 0,1 1-1 0 0,-1-1 1 0 0,1 1 0 0 0,-1 0 0 0 0,1-1 0 0 0,0 1-1 0 0,0-1 1 0 0,0 0 0 0 0,0 1 0 0 0,0-1-1 0 0,0 0 1 0 0,0 1 0 0 0,0-1 0 0 0,1 0 0 0 0,1 1-1 0 0,-3-1-18 0 0,1-1 0 0 0,-1 1 0 0 0,1 0 0 0 0,0-1 0 0 0,-1 1 0 0 0,1 0 0 0 0,-1 0 0 0 0,1 0-1 0 0,-1-1 1 0 0,0 1 0 0 0,1 0 0 0 0,-1 0 0 0 0,0 0 0 0 0,0 0 0 0 0,1 0 0 0 0,-1-1 0 0 0,0 1 0 0 0,0 0-1 0 0,0 0 1 0 0,0 0 0 0 0,0 0 0 0 0,0 0 0 0 0,-1 0 0 0 0,1 0 0 0 0,0 0 0 0 0,-1 0 0 0 0,-9 25 230 0 0,-22 18-26 0 0,32-44-202 0 0,1-1-1 0 0,-1 1 1 0 0,0 0 0 0 0,0 0 0 0 0,0 0-1 0 0,0 0 1 0 0,0 0 0 0 0,0 0-1 0 0,0 0 1 0 0,1 0 0 0 0,-1 0 0 0 0,0 0-1 0 0,0 0 1 0 0,0 0 0 0 0,0 0 0 0 0,0 0-1 0 0,0 1 1 0 0,1-1 0 0 0,-1 0 0 0 0,0 0-1 0 0,0 0 1 0 0,0 0 0 0 0,0 0 0 0 0,0 0-1 0 0,0 0 1 0 0,0 0 0 0 0,0 0 0 0 0,1 0-1 0 0,-1 0 1 0 0,0 0 0 0 0,0 1-1 0 0,0-1 1 0 0,0 0 0 0 0,0 0 0 0 0,0 0-1 0 0,0 0 1 0 0,0 0 0 0 0,0 0 0 0 0,0 0-1 0 0,0 1 1 0 0,0-1 0 0 0,0 0 0 0 0,0 0-1 0 0,0 0 1 0 0,0 0 0 0 0,0 0 0 0 0,0 0-1 0 0,0 1 1 0 0,0-1 0 0 0,0 0 0 0 0,0 0-1 0 0,0 0 1 0 0,0 0 0 0 0,0 0-1 0 0,22-9 7 0 0,-17 6 6 0 0,1 0 0 0 0,-1 0 0 0 0,0 1 0 0 0,1 0 0 0 0,0 0 1 0 0,0 1-1 0 0,0-1 0 0 0,-1 1 0 0 0,1 0 0 0 0,7 1 0 0 0,-12 6 47 0 0,0 0 1 0 0,-1 0-1 0 0,0 0 0 0 0,0 1 1 0 0,-1-1-1 0 0,1 0 0 0 0,-3 9 1 0 0,3-15-58 0 0,0 0 0 0 0,0 1 1 0 0,-1-1-1 0 0,1 0 1 0 0,0 0-1 0 0,0 0 0 0 0,0 1 1 0 0,0-1-1 0 0,0 0 0 0 0,0 0 1 0 0,0 0-1 0 0,0 0 1 0 0,0 1-1 0 0,0-1 0 0 0,1 0 1 0 0,-1 0-1 0 0,0 0 0 0 0,0 1 1 0 0,0-1-1 0 0,0 0 1 0 0,0 0-1 0 0,0 0 0 0 0,0 0 1 0 0,0 0-1 0 0,0 1 0 0 0,1-1 1 0 0,-1 0-1 0 0,0 0 0 0 0,0 0 1 0 0,0 0-1 0 0,0 0 1 0 0,0 0-1 0 0,1 0 0 0 0,-1 1 1 0 0,0-1-1 0 0,0 0 0 0 0,0 0 1 0 0,0 0-1 0 0,1 0 1 0 0,-1 0-1 0 0,0 0 0 0 0,0 0 1 0 0,0 0-1 0 0,0 0 0 0 0,1 0 1 0 0,-1 0-1 0 0,0 0 1 0 0,0 0-1 0 0,18-2 131 0 0,26-12-71 0 0,-30 9 16 0 0,1 0-51 0 0,-13 4-29 0 0,-1 0 0 0 0,1 0 1 0 0,0 1-1 0 0,-1-1 0 0 0,1 1 0 0 0,0-1 0 0 0,0 1 1 0 0,-1-1-1 0 0,1 1 0 0 0,0 0 0 0 0,0 0 1 0 0,0 0-1 0 0,0 0 0 0 0,-1 0 0 0 0,1 0 0 0 0,0 1 1 0 0,0-1-1 0 0,0 0 0 0 0,-1 1 0 0 0,4 1 0 0 0,19 20 73 0 0,-20-19-54 0 0,0 1 0 0 0,0 0-1 0 0,0-1 1 0 0,0 1 0 0 0,0-1-1 0 0,1 0 1 0 0,5 2 0 0 0,58 34 329 0 0,-60-36-300 0 0,-6-5-25 0 0,-9-12-38 0 0,-1-4-95 0 0,7 4 53 0 0,1 13-30 0 0,-1 0 1 0 0,1 0-1 0 0,0 0 0 0 0,0 0 0 0 0,0 0 0 0 0,0 0 0 0 0,0 1 0 0 0,0-1 0 0 0,0 0 1 0 0,1 0-1 0 0,-1 0 0 0 0,0 0 0 0 0,0 0 0 0 0,1 0 0 0 0,-1 0 0 0 0,1 1 0 0 0,-1-1 0 0 0,0 0 1 0 0,1 0-1 0 0,0 1 0 0 0,-1-1 0 0 0,1 0 0 0 0,1-1-254 0 0,-1 1 254 0 0,0 1 0 0 0,0-1 0 0 0,0 1 0 0 0,-1-1 0 0 0,1 1 0 0 0,0 0 0 0 0,0-1 1 0 0,1 1-1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628E9-C64C-47D3-B92A-E0CBB0504B8A}" type="datetimeFigureOut">
              <a:t>2025-04-10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38CA7-A6C1-4BD3-887D-3DCF267BE4F7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5C31A-7283-4CB0-1B6B-34D7E53E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6ED5FB-B338-98C4-D96D-2F92DAAFF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7F31CC-AD24-0C94-E4FB-27C6C5E9F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7EC11B-3260-A11A-8681-052D3727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43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D2D7A-1067-8D47-260B-7E89A8518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28BF93-2516-9162-F019-1BAF1EB8A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86C514-FF66-4E1C-CB05-A0DF88869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92A8D2-F455-1A9B-A5CE-7ACAD8B8D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52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0C5E1-E1A1-5C9C-97BC-EB9158D1E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83AD67-5342-571A-DBB8-B29221497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C5DE6B-F54A-9A13-15D3-2F100DC6F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74473-1179-8443-9853-F6FB89209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076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F8C55-8056-FA2F-2966-14FC80C00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B5064F-7F6A-EDA0-B977-0A58E727A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01B06-485B-846A-FD1D-B0F8DDB86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D1F477-F802-EBC5-0606-F81EBFDD1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090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7909F-2C4B-AA30-0363-321189264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82EF7B-CD98-49CF-BEBC-3F30013955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584143-91F2-0279-732E-69E501A48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8C5108-7FFF-BF18-A515-F22B763A0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35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2F3B8-1503-583A-61DE-E3E7BC650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D4C479-59C3-F18C-8C23-B20B1ED3C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12081F-3E97-87B1-8AE1-729E16F7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13C16-40C6-4763-73A1-043594F5A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136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B5BF1-E2C1-F721-940C-BB8751860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0616A4-9E65-67AF-C05A-C159BC0D1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BD7F48-0452-058D-CE25-1696E23AE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BD0FB-4DFF-7052-0416-D3BA48D8B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91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1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C79E0-E642-BD03-EBE2-E79605318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532571-1762-C811-C852-8A5D463BE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F460F5-45D8-6ECA-BECD-9B971A0B3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BC39B4-FA0F-BA5F-975F-4AF0462CD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9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719EC-4A25-18CF-E596-2C794580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5B8DA0-5450-72E6-C1F2-FFD14C4F3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B3E730-5AFA-E55E-1B7E-F376F3608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74849-8EA7-5BCA-7E7E-9C24221DDC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883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13DCD-7D21-63D0-F2CD-E5A45E4F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DD86EE-6CB2-6DBC-7B90-BABC8A9415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D0DD8A-0423-E0BD-F66F-A3B6ADBD2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4B460-6B41-8ED8-ACCA-588D8A33E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3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8801A-2CCB-738A-01AA-47550D68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01254B-833E-01A0-351D-17ADB7491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FB377F-6821-8C69-C01D-882F77E54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7F2FFF-0510-32D9-3F73-DDA6C9DA3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74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7380-B687-FE9A-8E3A-7EE7D709E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A20606-476F-C028-1B15-885F4BBA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2FD709-22A0-4EA2-E7F4-18B1FD204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9F0D9-40BF-243D-F680-191208363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1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093B2-4D5A-E0E7-2374-39A632622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39CE94-7B6C-AE54-EA4E-B2BD096D6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CBDF8-F192-4AA8-CF1A-5E477C0C2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BDCDC1-E38C-CF14-FA3E-DAA125501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33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D7EF1-BFFF-C606-6973-C4193433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3C3571-8205-B218-036C-453BBD819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6FFE9E-A3AE-0C21-E8A0-322888BFC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CC40B-8173-EC8B-3072-D4E92D141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619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8F0E7-A043-A2D8-9CD9-AF885E80F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0529DA-333C-208B-AAE8-74CD50842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EE711C-E717-721A-C735-42021DE0E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3C70D7-BD56-5318-135D-A8D19B225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21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1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openxmlformats.org/officeDocument/2006/relationships/customXml" Target="../ink/ink5.xml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17" Type="http://schemas.openxmlformats.org/officeDocument/2006/relationships/customXml" Target="../ink/ink3.xml"/><Relationship Id="rId25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customXml" Target="../ink/ink2.xml"/><Relationship Id="rId23" Type="http://schemas.openxmlformats.org/officeDocument/2006/relationships/customXml" Target="../ink/ink6.xml"/><Relationship Id="rId28" Type="http://schemas.openxmlformats.org/officeDocument/2006/relationships/image" Target="../media/image27.png"/><Relationship Id="rId10" Type="http://schemas.openxmlformats.org/officeDocument/2006/relationships/image" Target="../media/image17.png"/><Relationship Id="rId19" Type="http://schemas.openxmlformats.org/officeDocument/2006/relationships/customXml" Target="../ink/ink4.xml"/><Relationship Id="rId31" Type="http://schemas.openxmlformats.org/officeDocument/2006/relationships/customXml" Target="../ink/ink10.xml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8.xml"/><Relationship Id="rId30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4.png"/><Relationship Id="rId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9" Type="http://schemas.openxmlformats.org/officeDocument/2006/relationships/customXml" Target="../ink/ink24.xml"/><Relationship Id="rId21" Type="http://schemas.openxmlformats.org/officeDocument/2006/relationships/customXml" Target="../ink/ink15.xml"/><Relationship Id="rId34" Type="http://schemas.openxmlformats.org/officeDocument/2006/relationships/image" Target="../media/image35.png"/><Relationship Id="rId42" Type="http://schemas.openxmlformats.org/officeDocument/2006/relationships/image" Target="../media/image3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customXml" Target="../ink/ink19.xml"/><Relationship Id="rId41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openxmlformats.org/officeDocument/2006/relationships/customXml" Target="../ink/ink23.xml"/><Relationship Id="rId40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27.png"/><Relationship Id="rId36" Type="http://schemas.openxmlformats.org/officeDocument/2006/relationships/image" Target="../media/image36.png"/><Relationship Id="rId10" Type="http://schemas.openxmlformats.org/officeDocument/2006/relationships/image" Target="../media/image17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18.xml"/><Relationship Id="rId30" Type="http://schemas.openxmlformats.org/officeDocument/2006/relationships/image" Target="../media/image28.png"/><Relationship Id="rId35" Type="http://schemas.openxmlformats.org/officeDocument/2006/relationships/customXml" Target="../ink/ink22.xml"/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12312-26E9-9317-2252-86B39EED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FB71C54-EF6D-1CCD-D792-3EE973EE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72B8F0-3773-1723-C607-157909F7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365500" y="8978900"/>
            <a:ext cx="14478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B2AE75-EC62-BAA9-2F1A-5C7DEC8C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807200" y="8978900"/>
            <a:ext cx="14478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3370DF8-5A73-9F75-92D6-7A63FF9DC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116DF71-CB7E-A0F2-6C25-AF61BDC2E3BD}"/>
              </a:ext>
            </a:extLst>
          </p:cNvPr>
          <p:cNvSpPr txBox="1"/>
          <p:nvPr/>
        </p:nvSpPr>
        <p:spPr>
          <a:xfrm>
            <a:off x="1003300" y="111760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10000" b="0" i="0" u="none" strike="noStrike" spc="-400">
                <a:solidFill>
                  <a:srgbClr val="000000"/>
                </a:solidFill>
                <a:ea typeface="Gmarket Sans Bold"/>
                <a:cs typeface="Calibri"/>
              </a:rPr>
              <a:t>랩세미나</a:t>
            </a:r>
            <a:endParaRPr lang="ko-KR" sz="10000" b="0" i="0" u="none" strike="noStrike" spc="-4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6AFE03B-D62C-2FB6-4FF1-4FD2C586F5B4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spc="-100">
                <a:solidFill>
                  <a:srgbClr val="000000"/>
                </a:solidFill>
                <a:ea typeface="Pretendard Light"/>
              </a:rPr>
              <a:t>팀원</a:t>
            </a:r>
            <a:endParaRPr lang="ko-KR" sz="25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spc="-100">
                <a:solidFill>
                  <a:srgbClr val="000000"/>
                </a:solidFill>
                <a:ea typeface="Pretendard Bold"/>
              </a:rPr>
              <a:t>박준성</a:t>
            </a:r>
            <a:r>
              <a:rPr lang="en-US" altLang="ko-KR" sz="2500" spc="-100">
                <a:solidFill>
                  <a:srgbClr val="000000"/>
                </a:solidFill>
                <a:ea typeface="Pretendard Bold"/>
              </a:rPr>
              <a:t>, </a:t>
            </a:r>
            <a:r>
              <a:rPr lang="ko-KR" altLang="en-US" sz="2500" spc="-100" err="1">
                <a:solidFill>
                  <a:srgbClr val="000000"/>
                </a:solidFill>
                <a:ea typeface="Pretendard Bold"/>
              </a:rPr>
              <a:t>유동건</a:t>
            </a:r>
            <a:r>
              <a:rPr lang="en-US" altLang="ko-KR" sz="2500" spc="-100">
                <a:solidFill>
                  <a:srgbClr val="000000"/>
                </a:solidFill>
                <a:ea typeface="Pretendard Bold"/>
              </a:rPr>
              <a:t>,</a:t>
            </a:r>
            <a:r>
              <a:rPr lang="ko-KR" altLang="en-US" sz="2500" spc="-100">
                <a:solidFill>
                  <a:srgbClr val="000000"/>
                </a:solidFill>
                <a:ea typeface="Pretendard Bold"/>
              </a:rPr>
              <a:t> 이정섭</a:t>
            </a:r>
            <a:endParaRPr lang="ko-KR" sz="2500" b="0" i="0" u="none" strike="noStrike" spc="-10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A95ED47-1DB8-01DC-0246-D4262B4445B3}"/>
              </a:ext>
            </a:extLst>
          </p:cNvPr>
          <p:cNvSpPr txBox="1"/>
          <p:nvPr/>
        </p:nvSpPr>
        <p:spPr>
          <a:xfrm>
            <a:off x="5054600" y="8750300"/>
            <a:ext cx="2108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spc="-100">
                <a:solidFill>
                  <a:srgbClr val="000000"/>
                </a:solidFill>
                <a:ea typeface="Pretendard Light"/>
              </a:rPr>
              <a:t>발표자</a:t>
            </a:r>
            <a:endParaRPr lang="ko-KR" sz="25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spc="-10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500" spc="-100" err="1">
                <a:solidFill>
                  <a:srgbClr val="000000"/>
                </a:solidFill>
                <a:ea typeface="Pretendard Bold"/>
              </a:rPr>
              <a:t>ooo</a:t>
            </a:r>
            <a:endParaRPr lang="ko-KR" sz="2500" b="0" i="0" u="none" strike="noStrike" spc="-10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79786C3-2450-97A4-867F-F895953CB68F}"/>
              </a:ext>
            </a:extLst>
          </p:cNvPr>
          <p:cNvSpPr txBox="1"/>
          <p:nvPr/>
        </p:nvSpPr>
        <p:spPr>
          <a:xfrm>
            <a:off x="8559800" y="8750300"/>
            <a:ext cx="3238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2025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00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00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일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8FF9754-9045-B1A5-878F-B60FD9F750E3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</p:spTree>
    <p:extLst>
      <p:ext uri="{BB962C8B-B14F-4D97-AF65-F5344CB8AC3E}">
        <p14:creationId xmlns:p14="http://schemas.microsoft.com/office/powerpoint/2010/main" val="4024417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E0EF-F9EF-188A-184A-B5C832702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C15769-5BC6-DFFA-509C-DD100164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B15000-F719-0333-4B06-B7E60F2AD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23E260-CA03-B6A8-37E5-E7CFC8BF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8E5790-8440-D59F-D3CE-216D9BF69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7FA293-3A5B-8E75-D3B3-20E39D893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601723A-0613-6D09-5D70-5103768185ED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0A01D31-A7E2-5360-1685-2C6BA3203624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dirty="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54E92D3-C57D-13B1-75AC-C53BD5E5E034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i="0" u="none" strike="noStrike" spc="-700" dirty="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EncDec</a:t>
            </a: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</a:t>
            </a: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구조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99EB1-F0B2-E0DE-EEC7-8D6B5A09330F}"/>
              </a:ext>
            </a:extLst>
          </p:cNvPr>
          <p:cNvSpPr txBox="1"/>
          <p:nvPr/>
        </p:nvSpPr>
        <p:spPr>
          <a:xfrm>
            <a:off x="10028524" y="4355523"/>
            <a:ext cx="7640144" cy="35548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500" b="1" dirty="0">
                <a:effectLst/>
                <a:ea typeface="D2Coding" panose="020B0609020101020101" pitchFamily="49" charset="-127"/>
              </a:rPr>
              <a:t>인코더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는 입력 시계열</a:t>
            </a:r>
            <a:r>
              <a:rPr lang="ko-KR" altLang="en-US" sz="2500" dirty="0">
                <a:effectLst/>
                <a:ea typeface="D2Coding" panose="020B0609020101020101" pitchFamily="49" charset="-127"/>
              </a:rPr>
              <a:t>을 </a:t>
            </a:r>
            <a:r>
              <a:rPr lang="ko-KR" altLang="en-US" sz="2500" b="1" dirty="0">
                <a:effectLst/>
                <a:ea typeface="D2Coding" panose="020B0609020101020101" pitchFamily="49" charset="-127"/>
              </a:rPr>
              <a:t>정순으로 </a:t>
            </a:r>
            <a:r>
              <a:rPr lang="ko-KR" altLang="ko-KR" sz="2500" b="1" dirty="0">
                <a:effectLst/>
                <a:ea typeface="D2Coding" panose="020B0609020101020101" pitchFamily="49" charset="-127"/>
              </a:rPr>
              <a:t>학습</a:t>
            </a:r>
            <a:endParaRPr lang="en-US" altLang="ko-KR" sz="2500" b="1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endParaRPr lang="en-US" altLang="ko-KR" sz="25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endParaRPr lang="ko-KR" altLang="ko-KR" sz="25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500" b="1" dirty="0" err="1">
                <a:effectLst/>
                <a:ea typeface="D2Coding" panose="020B0609020101020101" pitchFamily="49" charset="-127"/>
              </a:rPr>
              <a:t>디코더</a:t>
            </a:r>
            <a:r>
              <a:rPr lang="ko-KR" altLang="ko-KR" sz="2500" dirty="0" err="1">
                <a:effectLst/>
                <a:ea typeface="D2Coding" panose="020B0609020101020101" pitchFamily="49" charset="-127"/>
              </a:rPr>
              <a:t>는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 인코더의 표현을 사용하여, </a:t>
            </a:r>
            <a:r>
              <a:rPr lang="ko-KR" altLang="ko-KR" sz="2500" b="1" dirty="0">
                <a:effectLst/>
                <a:ea typeface="D2Coding" panose="020B0609020101020101" pitchFamily="49" charset="-127"/>
              </a:rPr>
              <a:t>현재 은닉 상태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와 </a:t>
            </a:r>
            <a:r>
              <a:rPr lang="ko-KR" altLang="ko-KR" sz="2500" b="1" dirty="0">
                <a:effectLst/>
                <a:ea typeface="D2Coding" panose="020B0609020101020101" pitchFamily="49" charset="-127"/>
              </a:rPr>
              <a:t>이전 시간 단계에서의 예측 값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을 이용해 시계열을 재구성</a:t>
            </a:r>
            <a:endParaRPr lang="en-US" altLang="ko-KR" sz="25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endParaRPr lang="en-US" altLang="ko-KR" sz="25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endParaRPr lang="ko-KR" altLang="ko-KR" sz="2500" dirty="0">
              <a:effectLst/>
              <a:ea typeface="D2Coding" panose="020B0609020101020101" pitchFamily="49" charset="-127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ko-KR" altLang="ko-KR" sz="2500" b="1" dirty="0" err="1">
                <a:effectLst/>
                <a:ea typeface="D2Coding" panose="020B0609020101020101" pitchFamily="49" charset="-127"/>
              </a:rPr>
              <a:t>디코더</a:t>
            </a:r>
            <a:r>
              <a:rPr lang="ko-KR" altLang="ko-KR" sz="2500" dirty="0" err="1">
                <a:effectLst/>
                <a:ea typeface="D2Coding" panose="020B0609020101020101" pitchFamily="49" charset="-127"/>
              </a:rPr>
              <a:t>는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 시계열을</a:t>
            </a:r>
            <a:r>
              <a:rPr lang="ko-KR" altLang="ko-KR" sz="2500" b="1" dirty="0">
                <a:effectLst/>
                <a:ea typeface="D2Coding" panose="020B0609020101020101" pitchFamily="49" charset="-127"/>
              </a:rPr>
              <a:t> 역순으로 재구성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하도록 </a:t>
            </a:r>
            <a:r>
              <a:rPr lang="ko-KR" altLang="en-US" sz="2500" dirty="0">
                <a:effectLst/>
                <a:ea typeface="D2Coding" panose="020B0609020101020101" pitchFamily="49" charset="-127"/>
              </a:rPr>
              <a:t>학습</a:t>
            </a:r>
            <a:endParaRPr lang="ko-KR" altLang="ko-KR" sz="2500" dirty="0">
              <a:effectLst/>
              <a:ea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6471F6-212F-B747-6459-AA6381016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407" y="3556545"/>
            <a:ext cx="8730410" cy="4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10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87CF-2BE2-11D1-5362-0BB45F255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2A14289-EE36-E3AA-944B-7337DAB3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569" y="2905644"/>
            <a:ext cx="10632918" cy="460005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8057F23-B895-B1CC-8D73-0F83F5735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46529" cy="104314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CCF887-7693-9495-58F6-877D803BF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9171BE-E73C-ABB9-364B-41E6604AE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7D56D04-2F10-11B6-9EEE-96E409AE9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477EE0-71DF-EC59-AF06-EC7067838E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900" y="1741640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E10021E-DF3A-48FB-4525-02FCB85914FB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B10EBDE-E901-3C8E-41F4-1D81A41D769E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dirty="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alt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5B7A317-205B-AF76-2280-C58BE284B968}"/>
              </a:ext>
            </a:extLst>
          </p:cNvPr>
          <p:cNvSpPr txBox="1"/>
          <p:nvPr/>
        </p:nvSpPr>
        <p:spPr>
          <a:xfrm>
            <a:off x="8522250" y="72171"/>
            <a:ext cx="900375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4500" b="1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L=3</a:t>
            </a:r>
            <a:r>
              <a:rPr lang="ko-KR" altLang="en-US" sz="4500" b="1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일 때의 추론 예시</a:t>
            </a:r>
            <a:r>
              <a:rPr lang="en-US" altLang="ko-KR" sz="4500" b="1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	</a:t>
            </a:r>
            <a:endParaRPr lang="en-US" altLang="ko-KR" sz="4500" b="1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86EBEFB-37A4-81EE-BBAE-14D00D81F3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1886" y="7823578"/>
            <a:ext cx="4631778" cy="10954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326661-0FC7-E937-4482-840667F1A2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2475" y="1840160"/>
            <a:ext cx="4944575" cy="10709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62A502-21AF-5B1F-2E71-EB8C2B2A25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3417" y="4561814"/>
            <a:ext cx="2575434" cy="12877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FFFB168-3A9F-4D03-4604-8292EA68D7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16043" y="6340974"/>
            <a:ext cx="4006176" cy="9585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34E5E9C-192E-3733-2AFE-C2C1B37D6B4D}"/>
                  </a:ext>
                </a:extLst>
              </p14:cNvPr>
              <p14:cNvContentPartPr/>
              <p14:nvPr/>
            </p14:nvContentPartPr>
            <p14:xfrm>
              <a:off x="7215906" y="1923940"/>
              <a:ext cx="831960" cy="8319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34E5E9C-192E-3733-2AFE-C2C1B37D6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97906" y="1905940"/>
                <a:ext cx="86760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CEE6A31-5BF8-7FF4-938A-09E43CC78181}"/>
                  </a:ext>
                </a:extLst>
              </p14:cNvPr>
              <p14:cNvContentPartPr/>
              <p14:nvPr/>
            </p14:nvContentPartPr>
            <p14:xfrm>
              <a:off x="7882523" y="2673832"/>
              <a:ext cx="647640" cy="18306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CEE6A31-5BF8-7FF4-938A-09E43CC781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64523" y="2655832"/>
                <a:ext cx="683280" cy="18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E3107A46-6BE0-EB5B-4F76-9C9B0EB91E26}"/>
                  </a:ext>
                </a:extLst>
              </p14:cNvPr>
              <p14:cNvContentPartPr/>
              <p14:nvPr/>
            </p14:nvContentPartPr>
            <p14:xfrm>
              <a:off x="12986454" y="4681620"/>
              <a:ext cx="923760" cy="9237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E3107A46-6BE0-EB5B-4F76-9C9B0EB91E2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968814" y="4663620"/>
                <a:ext cx="959400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55EA65E7-7493-6B3F-2FC4-1F41AA26FB5A}"/>
                  </a:ext>
                </a:extLst>
              </p14:cNvPr>
              <p14:cNvContentPartPr/>
              <p14:nvPr/>
            </p14:nvContentPartPr>
            <p14:xfrm>
              <a:off x="12915177" y="6224006"/>
              <a:ext cx="979132" cy="979132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55EA65E7-7493-6B3F-2FC4-1F41AA26FB5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897532" y="6206001"/>
                <a:ext cx="1014783" cy="1014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CBABBD28-5E9B-943E-1641-8F0386CC0E78}"/>
                  </a:ext>
                </a:extLst>
              </p14:cNvPr>
              <p14:cNvContentPartPr/>
              <p14:nvPr/>
            </p14:nvContentPartPr>
            <p14:xfrm>
              <a:off x="11232683" y="6481552"/>
              <a:ext cx="1672200" cy="2019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CBABBD28-5E9B-943E-1641-8F0386CC0E7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215043" y="6463552"/>
                <a:ext cx="17078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3145EA6-C6BF-C1A6-EF41-8E9733D10CE0}"/>
                  </a:ext>
                </a:extLst>
              </p14:cNvPr>
              <p14:cNvContentPartPr/>
              <p14:nvPr/>
            </p14:nvContentPartPr>
            <p14:xfrm>
              <a:off x="7893327" y="7743716"/>
              <a:ext cx="973792" cy="973792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3145EA6-C6BF-C1A6-EF41-8E9733D10CE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75681" y="7725709"/>
                <a:ext cx="1009445" cy="100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A9064DB7-300B-C49F-D14D-8BEAEE742F98}"/>
                  </a:ext>
                </a:extLst>
              </p14:cNvPr>
              <p14:cNvContentPartPr/>
              <p14:nvPr/>
            </p14:nvContentPartPr>
            <p14:xfrm>
              <a:off x="8273123" y="6434392"/>
              <a:ext cx="124560" cy="129312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A9064DB7-300B-C49F-D14D-8BEAEE742F9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55123" y="6416392"/>
                <a:ext cx="160200" cy="132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CE467555-70D2-A94F-7017-B752996548D4}"/>
              </a:ext>
            </a:extLst>
          </p:cNvPr>
          <p:cNvGrpSpPr/>
          <p:nvPr/>
        </p:nvGrpSpPr>
        <p:grpSpPr>
          <a:xfrm>
            <a:off x="11441123" y="4937512"/>
            <a:ext cx="1317960" cy="325440"/>
            <a:chOff x="11441123" y="4937512"/>
            <a:chExt cx="131796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BE69DCC-B8BC-5E03-77A0-A1CD3243E07A}"/>
                    </a:ext>
                  </a:extLst>
                </p14:cNvPr>
                <p14:cNvContentPartPr/>
                <p14:nvPr/>
              </p14:nvContentPartPr>
              <p14:xfrm>
                <a:off x="11502683" y="4937512"/>
                <a:ext cx="1256400" cy="3254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BE69DCC-B8BC-5E03-77A0-A1CD3243E0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40043" y="4874872"/>
                  <a:ext cx="13820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62C46DD-5978-8556-B2C3-0C7701EE767B}"/>
                    </a:ext>
                  </a:extLst>
                </p14:cNvPr>
                <p14:cNvContentPartPr/>
                <p14:nvPr/>
              </p14:nvContentPartPr>
              <p14:xfrm>
                <a:off x="11441123" y="5120392"/>
                <a:ext cx="160200" cy="1393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62C46DD-5978-8556-B2C3-0C7701EE76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378483" y="5057392"/>
                  <a:ext cx="28584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A823FE89-86BB-27CF-C48E-20C1F3CA7F95}"/>
                  </a:ext>
                </a:extLst>
              </p14:cNvPr>
              <p14:cNvContentPartPr/>
              <p14:nvPr/>
            </p14:nvContentPartPr>
            <p14:xfrm>
              <a:off x="11492243" y="5104912"/>
              <a:ext cx="1432080" cy="9108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A823FE89-86BB-27CF-C48E-20C1F3CA7F9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474243" y="5086912"/>
                <a:ext cx="1467720" cy="1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96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3AD0-43A8-25DD-9A3E-932275993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143B3C-8445-55BE-9845-944FBC6D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E666D7-F344-09C1-87CC-58AB87A2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AA8951-940D-5F3A-926E-B5FBD54A1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928C00-7B04-209F-F199-36D2733DE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29E0DB-FC0F-B1E7-9EA0-F0F37145E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74711DB-006E-A74F-9AF9-1AE606C16458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6B75E24-F345-99A6-A68B-D070FE132976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dirty="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59E2BD-F4AA-4877-75FF-EE459B6AB97D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 dirty="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EncDec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작동 방식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	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4086B-A05B-F4EE-8F7D-6616DB1CFFA6}"/>
                  </a:ext>
                </a:extLst>
              </p:cNvPr>
              <p:cNvSpPr txBox="1"/>
              <p:nvPr/>
            </p:nvSpPr>
            <p:spPr>
              <a:xfrm>
                <a:off x="7286185" y="4307463"/>
                <a:ext cx="9905075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 rtl="0" fontAlgn="ctr">
                  <a:buFont typeface="Arial" panose="020B0604020202020204" pitchFamily="34" charset="0"/>
                  <a:buChar char="•"/>
                </a:pP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모델은 </a:t>
                </a:r>
                <a:r>
                  <a:rPr lang="ko-KR" altLang="en-US" sz="3000" dirty="0">
                    <a:effectLst/>
                    <a:ea typeface="D2Coding" panose="020B0609020101020101" pitchFamily="49" charset="-127"/>
                  </a:rPr>
                  <a:t>해당 오차 함수를 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최소화하도록 학습</a:t>
                </a: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lvl="1" rtl="0" fontAlgn="ctr"/>
                <a:r>
                  <a:rPr lang="en-US" altLang="ko-KR" sz="3000" dirty="0">
                    <a:ea typeface="D2Coding" panose="020B0609020101020101" pitchFamily="49" charset="-127"/>
                  </a:rPr>
                  <a:t>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𝑆</m:t>
                        </m:r>
                      </m:e>
                      <m:sub>
                        <m:r>
                          <a:rPr lang="ko-KR" altLang="ko-KR" sz="30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​: 정상 시퀀스 집합</a:t>
                </a:r>
                <a:r>
                  <a:rPr lang="en-US" altLang="ko-KR" sz="3000" dirty="0">
                    <a:effectLst/>
                    <a:ea typeface="D2Coding" panose="020B0609020101020101" pitchFamily="49" charset="-127"/>
                  </a:rPr>
                  <a:t>)</a:t>
                </a:r>
              </a:p>
              <a:p>
                <a:pPr lvl="1" rtl="0" fontAlgn="ctr"/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lvl="1" rtl="0" fontAlgn="ctr"/>
                <a:endParaRPr lang="ko-KR" altLang="ko-KR" sz="3000" dirty="0">
                  <a:effectLst/>
                  <a:ea typeface="D2Coding" panose="020B0609020101020101" pitchFamily="49" charset="-127"/>
                </a:endParaRPr>
              </a:p>
              <a:p>
                <a:pPr marL="742950" lvl="1" indent="-285750" rtl="0" fontAlgn="ctr">
                  <a:buFont typeface="Arial" panose="020B0604020202020204" pitchFamily="34" charset="0"/>
                  <a:buChar char="•"/>
                </a:pP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인코더는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000" b="0" i="0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x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(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𝑖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), </m:t>
                    </m:r>
                    <m:sSub>
                      <m:sSubPr>
                        <m:ctrlP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𝐸</m:t>
                        </m:r>
                      </m:sub>
                    </m:sSub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(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𝑖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−1)</m:t>
                    </m:r>
                  </m:oMath>
                </a14:m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를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 이용해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𝐸</m:t>
                        </m:r>
                      </m:sub>
                    </m:sSub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(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𝑖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를 계산</a:t>
                </a: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marL="742950" lvl="1" indent="-285750" rtl="0" fontAlgn="ctr">
                  <a:buFont typeface="Arial" panose="020B0604020202020204" pitchFamily="34" charset="0"/>
                  <a:buChar char="•"/>
                </a:pP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marL="742950" lvl="1" indent="-285750" rtl="0" fontAlgn="ctr">
                  <a:buFont typeface="Arial" panose="020B0604020202020204" pitchFamily="34" charset="0"/>
                  <a:buChar char="•"/>
                </a:pPr>
                <a:endParaRPr lang="ko-KR" altLang="ko-KR" sz="3000" dirty="0">
                  <a:effectLst/>
                  <a:ea typeface="D2Coding" panose="020B0609020101020101" pitchFamily="49" charset="-127"/>
                </a:endParaRPr>
              </a:p>
              <a:p>
                <a:pPr marL="742950" lvl="1" indent="-285750" rtl="0" fontAlgn="ctr">
                  <a:buFont typeface="Arial" panose="020B0604020202020204" pitchFamily="34" charset="0"/>
                  <a:buChar char="•"/>
                </a:pP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인코더의 마지막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0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000" b="0" i="0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3000" b="0" i="0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E</m:t>
                        </m:r>
                      </m:sub>
                    </m:sSub>
                    <m:r>
                      <a:rPr lang="en-US" altLang="ko-KR" sz="3000" b="0" i="0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3000" b="0" i="0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L</m:t>
                    </m:r>
                    <m:r>
                      <a:rPr lang="en-US" altLang="ko-KR" sz="3000" b="0" i="0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는 </a:t>
                </a:r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디코더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 초기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(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𝐿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)​</m:t>
                    </m:r>
                  </m:oMath>
                </a14:m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로 사용</a:t>
                </a: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94086B-A05B-F4EE-8F7D-6616DB1CF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185" y="4307463"/>
                <a:ext cx="9905075" cy="4247317"/>
              </a:xfrm>
              <a:prstGeom prst="rect">
                <a:avLst/>
              </a:prstGeom>
              <a:blipFill>
                <a:blip r:embed="rId8"/>
                <a:stretch>
                  <a:fillRect t="-1868" b="-3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3E7E5AAA-7E2A-4913-C711-0F473535D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3164" y="3943687"/>
            <a:ext cx="3971958" cy="15219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EC7DEE-0A3E-BA43-CAA4-F2D046045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7820" y="5998678"/>
            <a:ext cx="4944575" cy="10709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416FDA-9D75-8FED-9D6C-56627F8D13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24" y="7657077"/>
            <a:ext cx="2575434" cy="12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6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86A7D-0390-E69D-A841-8A116ECB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68F98B-5BBD-6923-DE4C-B4D56E519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86A1624-39D9-4880-9D1D-73629094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ABA7BA6-6BB5-5D3E-FD30-FA707E2ED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94A7B2-7352-A663-1F3D-9ECFF4785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AA1419-78DE-6434-9359-8235863F0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7BEDFA0-25D1-808F-0889-219B823A4676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BA257E7-6B2A-45C1-036D-259596A4803A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dirty="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B2F082F-8A23-C488-ACDA-50343A247CA3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 dirty="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EncDec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훈련과 실전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	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BFAD78-B7BA-7450-BEFF-670BD067B05B}"/>
                  </a:ext>
                </a:extLst>
              </p:cNvPr>
              <p:cNvSpPr txBox="1"/>
              <p:nvPr/>
            </p:nvSpPr>
            <p:spPr>
              <a:xfrm>
                <a:off x="7797800" y="4040754"/>
                <a:ext cx="9905075" cy="4768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indent="-342900">
                  <a:buFont typeface="Arial" panose="020B0604020202020204" pitchFamily="34" charset="0"/>
                  <a:buChar char="•"/>
                </a:pPr>
                <a:r>
                  <a:rPr lang="ko-KR" altLang="ko-KR" sz="3000" dirty="0">
                    <a:ea typeface="D2Coding" panose="020B0609020101020101" pitchFamily="49" charset="-127"/>
                  </a:rPr>
                  <a:t>훈련 중에는 정답 </a:t>
                </a:r>
                <a:r>
                  <a:rPr lang="ko-KR" altLang="ko-KR" sz="3000" dirty="0" err="1">
                    <a:ea typeface="D2Coding" panose="020B0609020101020101" pitchFamily="49" charset="-127"/>
                  </a:rPr>
                  <a:t>x</a:t>
                </a:r>
                <a:r>
                  <a:rPr lang="ko-KR" altLang="ko-KR" sz="3000" dirty="0">
                    <a:ea typeface="D2Coding" panose="020B0609020101020101" pitchFamily="49" charset="-127"/>
                  </a:rPr>
                  <a:t>(</a:t>
                </a:r>
                <a:r>
                  <a:rPr lang="ko-KR" altLang="ko-KR" sz="3000" dirty="0" err="1">
                    <a:ea typeface="D2Coding" panose="020B0609020101020101" pitchFamily="49" charset="-127"/>
                  </a:rPr>
                  <a:t>i</a:t>
                </a:r>
                <a:r>
                  <a:rPr lang="ko-KR" altLang="ko-KR" sz="3000" dirty="0">
                    <a:ea typeface="D2Coding" panose="020B0609020101020101" pitchFamily="49" charset="-127"/>
                  </a:rPr>
                  <a:t>)</a:t>
                </a:r>
                <a:r>
                  <a:rPr lang="ko-KR" altLang="ko-KR" sz="3000" dirty="0" err="1">
                    <a:ea typeface="D2Coding" panose="020B0609020101020101" pitchFamily="49" charset="-127"/>
                  </a:rPr>
                  <a:t>를</a:t>
                </a:r>
                <a:r>
                  <a:rPr lang="ko-KR" altLang="ko-KR" sz="3000" dirty="0">
                    <a:ea typeface="D2Coding" panose="020B0609020101020101" pitchFamily="49" charset="-127"/>
                  </a:rPr>
                  <a:t> 사용해서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dirty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ko-KR" altLang="ko-KR" sz="3000" i="1" dirty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a:rPr lang="ko-KR" altLang="ko-KR" sz="3000" i="1" dirty="0" err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ko-KR" altLang="ko-KR" sz="3000" i="1" dirty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(</m:t>
                    </m:r>
                    <m:r>
                      <a:rPr lang="ko-KR" altLang="ko-KR" sz="3000" i="1" dirty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𝑖</m:t>
                    </m:r>
                    <m:r>
                      <a:rPr lang="ko-KR" altLang="ko-KR" sz="3000" i="1" dirty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−1)</m:t>
                    </m:r>
                  </m:oMath>
                </a14:m>
                <a:r>
                  <a:rPr lang="ko-KR" altLang="ko-KR" sz="3000" dirty="0">
                    <a:ea typeface="D2Coding" panose="020B0609020101020101" pitchFamily="49" charset="-127"/>
                  </a:rPr>
                  <a:t>를</a:t>
                </a:r>
                <a:r>
                  <a:rPr lang="en-US" altLang="ko-KR" sz="3000" dirty="0">
                    <a:ea typeface="D2Coding" panose="020B0609020101020101" pitchFamily="49" charset="-127"/>
                  </a:rPr>
                  <a:t> </a:t>
                </a:r>
                <a:r>
                  <a:rPr lang="ko-KR" altLang="en-US" sz="3000" dirty="0">
                    <a:ea typeface="D2Coding" panose="020B0609020101020101" pitchFamily="49" charset="-127"/>
                  </a:rPr>
                  <a:t>계산 </a:t>
                </a: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lvl="1" rtl="0" fontAlgn="ctr"/>
                <a:endParaRPr lang="en-US" altLang="ko-KR" sz="3000" dirty="0">
                  <a:ea typeface="D2Coding" panose="020B0609020101020101" pitchFamily="49" charset="-127"/>
                </a:endParaRPr>
              </a:p>
              <a:p>
                <a:pPr marL="742950" lvl="1" indent="-285750" rtl="0" fontAlgn="ctr">
                  <a:buFont typeface="Arial" panose="020B0604020202020204" pitchFamily="34" charset="0"/>
                  <a:buChar char="•"/>
                </a:pP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lvl="1" rtl="0" fontAlgn="ctr"/>
                <a:endParaRPr lang="ko-KR" altLang="ko-KR" sz="3000" dirty="0">
                  <a:effectLst/>
                  <a:ea typeface="D2Coding" panose="020B0609020101020101" pitchFamily="49" charset="-127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ko-KR" altLang="en-US" sz="3000" dirty="0">
                    <a:effectLst/>
                    <a:ea typeface="D2Coding" panose="020B0609020101020101" pitchFamily="49" charset="-127"/>
                  </a:rPr>
                  <a:t>추론 시에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ko-KR" altLang="ko-KR" sz="30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a:rPr lang="ko-KR" altLang="ko-KR" sz="30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ko-KR" altLang="ko-KR" sz="3000" i="1" dirty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(</m:t>
                    </m:r>
                    <m:r>
                      <a:rPr lang="ko-KR" altLang="ko-KR" sz="3000" i="1" dirty="0" err="1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𝑖</m:t>
                    </m:r>
                    <m:r>
                      <a:rPr lang="ko-KR" altLang="ko-KR" sz="3000" i="1" dirty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​와 </a:t>
                </a:r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x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′(</a:t>
                </a:r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i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)</a:t>
                </a:r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를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 이용해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ko-KR" altLang="ko-KR" sz="30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a:rPr lang="ko-KR" altLang="ko-KR" sz="30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(i−1)를 계산</a:t>
                </a:r>
                <a:endParaRPr lang="en-US" altLang="ko-KR" sz="3000" dirty="0">
                  <a:ea typeface="D2Coding" panose="020B0609020101020101" pitchFamily="49" charset="-127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ko-KR" sz="3000" dirty="0">
                  <a:ea typeface="D2Coding" panose="020B0609020101020101" pitchFamily="49" charset="-127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ko-KR" altLang="en-US" sz="3000" dirty="0" err="1">
                    <a:ea typeface="D2Coding" panose="020B0609020101020101" pitchFamily="49" charset="-127"/>
                  </a:rPr>
                  <a:t>예측값</a:t>
                </a:r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은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3000" i="1" dirty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pPr>
                      <m:e>
                        <m:r>
                          <a:rPr lang="ko-KR" altLang="ko-KR" sz="30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𝑥</m:t>
                        </m:r>
                      </m:e>
                      <m:sup>
                        <m:r>
                          <a:rPr lang="ko-KR" altLang="ko-KR" sz="3000" i="1" dirty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ko-KR" altLang="ko-KR" sz="3000" i="1" dirty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dPr>
                      <m:e>
                        <m:r>
                          <a:rPr lang="en-US" altLang="ko-KR" sz="3000" b="0" i="1" dirty="0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𝑖</m:t>
                        </m:r>
                        <m:r>
                          <a:rPr lang="en-US" altLang="ko-KR" sz="3000" b="0" i="1" dirty="0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−1</m:t>
                        </m:r>
                      </m:e>
                    </m:d>
                    <m:r>
                      <a:rPr lang="ko-KR" altLang="ko-KR" sz="3000" i="1" dirty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=</m:t>
                    </m:r>
                    <m:sSup>
                      <m:sSupPr>
                        <m:ctrlP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pPr>
                      <m:e>
                        <m:r>
                          <a:rPr lang="ko-KR" altLang="ko-KR" sz="3000" i="1" dirty="0" err="1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𝑊</m:t>
                        </m:r>
                      </m:e>
                      <m:sup>
                        <m:r>
                          <a:rPr lang="ko-KR" altLang="ko-KR" sz="3000" i="1" dirty="0" err="1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a:rPr lang="en-US" altLang="ko-KR" sz="3000" b="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(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𝑖</m:t>
                    </m:r>
                    <m:r>
                      <a:rPr lang="en-US" altLang="ko-KR" sz="3000" b="0" i="1" dirty="0" smtClean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−1)+</m:t>
                    </m:r>
                    <m:r>
                      <a:rPr lang="ko-KR" altLang="ko-KR" sz="3000" i="1" dirty="0" err="1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𝑏</m:t>
                    </m:r>
                    <m:r>
                      <a:rPr lang="ko-KR" altLang="ko-KR" sz="3000" i="1" dirty="0">
                        <a:effectLst/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 </m:t>
                    </m:r>
                  </m:oMath>
                </a14:m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(선형 변환)</a:t>
                </a: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ko-KR" altLang="ko-KR" sz="3000" dirty="0">
                  <a:effectLst/>
                  <a:ea typeface="D2Coding" panose="020B0609020101020101" pitchFamily="49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BFAD78-B7BA-7450-BEFF-670BD067B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800" y="4040754"/>
                <a:ext cx="9905075" cy="4768421"/>
              </a:xfrm>
              <a:prstGeom prst="rect">
                <a:avLst/>
              </a:prstGeom>
              <a:blipFill>
                <a:blip r:embed="rId8"/>
                <a:stretch>
                  <a:fillRect l="-1231" t="-15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86B2F2B2-EA9B-2B6C-85E3-7D28271F3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708" y="5562600"/>
            <a:ext cx="5813097" cy="1374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854D4-9525-D2C6-399B-1D4E884462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4208" y="3765527"/>
            <a:ext cx="5424096" cy="1415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9202AB-E7C7-6D78-75F2-DB7AD89AFD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5510" y="7593030"/>
            <a:ext cx="4801491" cy="9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1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2CD44-9E25-11B5-BFB7-4E4650E14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D1E27D-C086-9B00-DC62-1D113A76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5B75DB-8891-ACDB-E71B-AE0E5416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BDB2B7-2339-CDCD-752C-389721E1F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C0BBD91-968F-060B-8693-27574A33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F9DF13-A921-EE97-8407-A852A9C05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9A4C462-BE71-C40B-0059-8EC050B70067}"/>
              </a:ext>
            </a:extLst>
          </p:cNvPr>
          <p:cNvSpPr txBox="1"/>
          <p:nvPr/>
        </p:nvSpPr>
        <p:spPr>
          <a:xfrm>
            <a:off x="2830505" y="5514695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7F1F83A-5F40-FA0C-9433-C7059224D58A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dirty="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0272DDD-6C8C-8815-50B8-A1420BC2FB21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정리</a:t>
            </a:r>
            <a:r>
              <a:rPr lang="en-US" altLang="ko-KR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	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949051-DEB6-89D3-65A4-3CA54C911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9959" y="3545973"/>
            <a:ext cx="4944575" cy="10709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87DFCB-B3C1-909A-4B52-B100ED5D59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0479" y="4808071"/>
            <a:ext cx="2575434" cy="12877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9DEFF4-E1EF-9236-43DE-083D344D1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6028" y="6285930"/>
            <a:ext cx="4006176" cy="9585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5253FF-2E06-B1BC-47D1-99D4C89D3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2617" y="7626772"/>
            <a:ext cx="4006176" cy="9475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5BCFCF-9C19-F5CC-463B-927462A2A4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6700" y="7574577"/>
            <a:ext cx="3690549" cy="963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0332A1-48E9-9BD3-17E5-471974F4CF5D}"/>
              </a:ext>
            </a:extLst>
          </p:cNvPr>
          <p:cNvSpPr txBox="1"/>
          <p:nvPr/>
        </p:nvSpPr>
        <p:spPr>
          <a:xfrm>
            <a:off x="10415843" y="3726870"/>
            <a:ext cx="47716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/>
              <a:t>인코더에서 진행 방식</a:t>
            </a: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/>
              <a:t>인코더의 마지막과 </a:t>
            </a:r>
            <a:r>
              <a:rPr lang="ko-KR" altLang="en-US" sz="3000" dirty="0" err="1"/>
              <a:t>디코더의</a:t>
            </a:r>
            <a:r>
              <a:rPr lang="ko-KR" altLang="en-US" sz="3000" dirty="0"/>
              <a:t> 시작</a:t>
            </a: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/>
              <a:t>값을 예측하기 위한 변환</a:t>
            </a: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 err="1"/>
              <a:t>디코더에서</a:t>
            </a:r>
            <a:r>
              <a:rPr lang="ko-KR" altLang="en-US" sz="3000" dirty="0"/>
              <a:t> 진행 방식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AC21E8-E650-44F9-A880-9C4635FF515F}"/>
              </a:ext>
            </a:extLst>
          </p:cNvPr>
          <p:cNvSpPr txBox="1"/>
          <p:nvPr/>
        </p:nvSpPr>
        <p:spPr>
          <a:xfrm>
            <a:off x="5235150" y="7854196"/>
            <a:ext cx="1347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,</a:t>
            </a:r>
            <a:endParaRPr lang="ko-KR" alt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D5057-701B-42B6-4B88-416E08DB7243}"/>
              </a:ext>
            </a:extLst>
          </p:cNvPr>
          <p:cNvSpPr txBox="1"/>
          <p:nvPr/>
        </p:nvSpPr>
        <p:spPr>
          <a:xfrm>
            <a:off x="1581750" y="8333461"/>
            <a:ext cx="555252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훈련                                                       실전</a:t>
            </a:r>
          </a:p>
        </p:txBody>
      </p:sp>
    </p:spTree>
    <p:extLst>
      <p:ext uri="{BB962C8B-B14F-4D97-AF65-F5344CB8AC3E}">
        <p14:creationId xmlns:p14="http://schemas.microsoft.com/office/powerpoint/2010/main" val="265436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667E4-C2BB-FB49-4B3D-F387B5F0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882834F-48D5-C079-C6D1-1E40BC73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569" y="2905644"/>
            <a:ext cx="10632918" cy="460005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5FCC6A-5970-6AB9-2BF8-35973B52B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46529" cy="104314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BDF423-4302-85FC-23E1-319F14431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C41904B-A79F-87D7-A6EE-3C0D85ED5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C392F01-8452-435E-7FF9-CA1EB8C91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F3BDD1-EA17-37EC-09A2-DD4995D65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900" y="1741640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6E90FD1-188D-8768-580B-584E2C845AB9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87BF979-4081-244E-6B5B-06086BE8B9EE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dirty="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alt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CE76546-A317-7BC6-614F-1BAFBC44E9F1}"/>
              </a:ext>
            </a:extLst>
          </p:cNvPr>
          <p:cNvSpPr txBox="1"/>
          <p:nvPr/>
        </p:nvSpPr>
        <p:spPr>
          <a:xfrm>
            <a:off x="8522250" y="72171"/>
            <a:ext cx="900375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4500" b="1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L=3</a:t>
            </a:r>
            <a:r>
              <a:rPr lang="ko-KR" altLang="en-US" sz="4500" b="1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일 때의 추론 예시</a:t>
            </a:r>
            <a:r>
              <a:rPr lang="en-US" altLang="ko-KR" sz="4500" b="1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	</a:t>
            </a:r>
            <a:endParaRPr lang="en-US" altLang="ko-KR" sz="4500" b="1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1EF54E2-47EA-0F3E-F3B2-E14B38708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1886" y="7823578"/>
            <a:ext cx="4631778" cy="10954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3E414A-03DD-FC00-082E-3C05A283D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2475" y="1840160"/>
            <a:ext cx="4944575" cy="10709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F8292D-6837-4758-3AAC-468061AD73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3417" y="4561814"/>
            <a:ext cx="2575434" cy="12877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E00A9C-1885-4664-9DE8-6FAA588BA3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16043" y="6340974"/>
            <a:ext cx="4006176" cy="9585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B71D94C-F7D0-DDCD-5C0E-D102300AE084}"/>
                  </a:ext>
                </a:extLst>
              </p14:cNvPr>
              <p14:cNvContentPartPr/>
              <p14:nvPr/>
            </p14:nvContentPartPr>
            <p14:xfrm>
              <a:off x="7215906" y="1923940"/>
              <a:ext cx="831960" cy="8319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B71D94C-F7D0-DDCD-5C0E-D102300AE08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97906" y="1905940"/>
                <a:ext cx="86760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11679B1-BF1C-A97B-CF9E-44332C3DC53C}"/>
                  </a:ext>
                </a:extLst>
              </p14:cNvPr>
              <p14:cNvContentPartPr/>
              <p14:nvPr/>
            </p14:nvContentPartPr>
            <p14:xfrm>
              <a:off x="7882523" y="2673832"/>
              <a:ext cx="647640" cy="18306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11679B1-BF1C-A97B-CF9E-44332C3DC5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64523" y="2655832"/>
                <a:ext cx="683280" cy="18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A662CB55-0ECA-4041-B6F9-C44F77B4762B}"/>
                  </a:ext>
                </a:extLst>
              </p14:cNvPr>
              <p14:cNvContentPartPr/>
              <p14:nvPr/>
            </p14:nvContentPartPr>
            <p14:xfrm>
              <a:off x="12986454" y="4681620"/>
              <a:ext cx="923760" cy="9237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A662CB55-0ECA-4041-B6F9-C44F77B4762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968814" y="4663620"/>
                <a:ext cx="959400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4C531A03-388D-D16A-F822-49C3788097D9}"/>
                  </a:ext>
                </a:extLst>
              </p14:cNvPr>
              <p14:cNvContentPartPr/>
              <p14:nvPr/>
            </p14:nvContentPartPr>
            <p14:xfrm>
              <a:off x="12915177" y="6224006"/>
              <a:ext cx="979132" cy="979132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4C531A03-388D-D16A-F822-49C3788097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897532" y="6206001"/>
                <a:ext cx="1014783" cy="1014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BF4F34B1-90C3-A770-AD35-EB91FAA34822}"/>
                  </a:ext>
                </a:extLst>
              </p14:cNvPr>
              <p14:cNvContentPartPr/>
              <p14:nvPr/>
            </p14:nvContentPartPr>
            <p14:xfrm>
              <a:off x="11232683" y="6481552"/>
              <a:ext cx="1672200" cy="2019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BF4F34B1-90C3-A770-AD35-EB91FAA3482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215043" y="6463552"/>
                <a:ext cx="17078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284B22B7-055E-61A3-5682-F89A22E02B86}"/>
                  </a:ext>
                </a:extLst>
              </p14:cNvPr>
              <p14:cNvContentPartPr/>
              <p14:nvPr/>
            </p14:nvContentPartPr>
            <p14:xfrm>
              <a:off x="7893327" y="7743716"/>
              <a:ext cx="973792" cy="973792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284B22B7-055E-61A3-5682-F89A22E02B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75681" y="7725709"/>
                <a:ext cx="1009445" cy="100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A29E945E-4067-A19E-7387-F315D1731F89}"/>
                  </a:ext>
                </a:extLst>
              </p14:cNvPr>
              <p14:cNvContentPartPr/>
              <p14:nvPr/>
            </p14:nvContentPartPr>
            <p14:xfrm>
              <a:off x="8273123" y="6434392"/>
              <a:ext cx="124560" cy="129312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A29E945E-4067-A19E-7387-F315D1731F8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55123" y="6416392"/>
                <a:ext cx="160200" cy="132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B117A2ED-E02E-DF61-6491-4274029C654B}"/>
              </a:ext>
            </a:extLst>
          </p:cNvPr>
          <p:cNvGrpSpPr/>
          <p:nvPr/>
        </p:nvGrpSpPr>
        <p:grpSpPr>
          <a:xfrm>
            <a:off x="11441123" y="4937512"/>
            <a:ext cx="1317960" cy="325440"/>
            <a:chOff x="11441123" y="4937512"/>
            <a:chExt cx="131796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21B79919-D0AF-022C-2B6A-988FF754407C}"/>
                    </a:ext>
                  </a:extLst>
                </p14:cNvPr>
                <p14:cNvContentPartPr/>
                <p14:nvPr/>
              </p14:nvContentPartPr>
              <p14:xfrm>
                <a:off x="11502683" y="4937512"/>
                <a:ext cx="1256400" cy="3254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21B79919-D0AF-022C-2B6A-988FF75440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40043" y="4874872"/>
                  <a:ext cx="13820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8574233-346E-E180-79C2-7F42321C1BDC}"/>
                    </a:ext>
                  </a:extLst>
                </p14:cNvPr>
                <p14:cNvContentPartPr/>
                <p14:nvPr/>
              </p14:nvContentPartPr>
              <p14:xfrm>
                <a:off x="11441123" y="5120392"/>
                <a:ext cx="160200" cy="1393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8574233-346E-E180-79C2-7F42321C1B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378483" y="5057392"/>
                  <a:ext cx="28584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C4B35E7A-E6EB-625E-8D03-65DAE8FE23CD}"/>
                  </a:ext>
                </a:extLst>
              </p14:cNvPr>
              <p14:cNvContentPartPr/>
              <p14:nvPr/>
            </p14:nvContentPartPr>
            <p14:xfrm>
              <a:off x="11492243" y="5104912"/>
              <a:ext cx="1432080" cy="9108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C4B35E7A-E6EB-625E-8D03-65DAE8FE23C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474243" y="5086912"/>
                <a:ext cx="146772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2F7257-9F31-A61D-FDB1-DF5675D68FDF}"/>
              </a:ext>
            </a:extLst>
          </p:cNvPr>
          <p:cNvGrpSpPr/>
          <p:nvPr/>
        </p:nvGrpSpPr>
        <p:grpSpPr>
          <a:xfrm>
            <a:off x="7632683" y="7616272"/>
            <a:ext cx="279360" cy="332640"/>
            <a:chOff x="7632683" y="7616272"/>
            <a:chExt cx="27936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2495417-7B59-F2A0-6FEE-22FAE6BA8607}"/>
                    </a:ext>
                  </a:extLst>
                </p14:cNvPr>
                <p14:cNvContentPartPr/>
                <p14:nvPr/>
              </p14:nvContentPartPr>
              <p14:xfrm>
                <a:off x="7632683" y="7625272"/>
                <a:ext cx="279360" cy="175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2495417-7B59-F2A0-6FEE-22FAE6BA86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15043" y="7607272"/>
                  <a:ext cx="315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00FB2C1-594A-ADD7-C793-1B0997835BD2}"/>
                    </a:ext>
                  </a:extLst>
                </p14:cNvPr>
                <p14:cNvContentPartPr/>
                <p14:nvPr/>
              </p14:nvContentPartPr>
              <p14:xfrm>
                <a:off x="7714043" y="7616272"/>
                <a:ext cx="39600" cy="3326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00FB2C1-594A-ADD7-C793-1B0997835B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6403" y="7598632"/>
                  <a:ext cx="75240" cy="36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6791959-7BA1-2B59-4BF9-B1571D360535}"/>
                  </a:ext>
                </a:extLst>
              </p14:cNvPr>
              <p14:cNvContentPartPr/>
              <p14:nvPr/>
            </p14:nvContentPartPr>
            <p14:xfrm>
              <a:off x="12806963" y="5927872"/>
              <a:ext cx="156600" cy="3585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6791959-7BA1-2B59-4BF9-B1571D36053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789323" y="5910232"/>
                <a:ext cx="1922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85DD3D4-5C2D-B6C5-665E-B3CE1F0AA42F}"/>
                  </a:ext>
                </a:extLst>
              </p14:cNvPr>
              <p14:cNvContentPartPr/>
              <p14:nvPr/>
            </p14:nvContentPartPr>
            <p14:xfrm>
              <a:off x="12801923" y="4461232"/>
              <a:ext cx="253440" cy="316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85DD3D4-5C2D-B6C5-665E-B3CE1F0AA42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784283" y="4443592"/>
                <a:ext cx="2890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0FB7D3E-F29C-18E9-9498-D0E666DB2ED9}"/>
                  </a:ext>
                </a:extLst>
              </p14:cNvPr>
              <p14:cNvContentPartPr/>
              <p14:nvPr/>
            </p14:nvContentPartPr>
            <p14:xfrm>
              <a:off x="6986483" y="1831792"/>
              <a:ext cx="108360" cy="35604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0FB7D3E-F29C-18E9-9498-D0E666DB2ED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68483" y="1813792"/>
                <a:ext cx="14400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51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861C8-AE52-46AA-6A30-8C40785D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E3B9FB-351D-21D1-5E5A-E2406730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3A87461-0E57-66AD-36E8-6E12D2166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C29B39-B98E-88F5-FCB2-5312B4A34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F09C964-5EB1-0BE0-A4FE-433CB785A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F58E87-DCD6-C69A-60C7-B6307D1E3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40053CE-4C20-DEAF-7F80-ECB47B0C42C7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D5CE721-0AB5-18C5-EAD2-2B5810FD1F83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dirty="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alt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78B062-4472-7A9C-4843-468368D762D1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i="0" u="none" strike="noStrike" spc="-700" dirty="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EncDec</a:t>
            </a:r>
            <a:r>
              <a:rPr lang="ko-KR" altLang="en-US" sz="7000" i="0" u="none" strike="noStrike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의 점수 계산식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FB3388-27F8-5EF3-B601-F6458C415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0243" y="7248986"/>
            <a:ext cx="3778987" cy="12663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12C74A7-35FC-55FB-9EA1-8AF6D57D13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0243" y="4118848"/>
            <a:ext cx="3747557" cy="9603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9725D5-0C87-8CD8-FC5A-DABAD0410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9362" y="5665338"/>
            <a:ext cx="4703687" cy="6474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7EB613-27FD-7B81-2F1A-812AB33EFA45}"/>
                  </a:ext>
                </a:extLst>
              </p:cNvPr>
              <p:cNvSpPr txBox="1"/>
              <p:nvPr/>
            </p:nvSpPr>
            <p:spPr>
              <a:xfrm>
                <a:off x="8179217" y="4292177"/>
                <a:ext cx="8755913" cy="382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3000" dirty="0"/>
                  <a:t>재구성 오류 계산식</a:t>
                </a:r>
                <a:endParaRPr lang="en-US" altLang="ko-KR" sz="3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3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3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3000" dirty="0"/>
                  <a:t>이상 점수</a:t>
                </a:r>
                <a:r>
                  <a:rPr lang="en-US" altLang="ko-KR" sz="3000" dirty="0"/>
                  <a:t>: </a:t>
                </a:r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a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(</a:t>
                </a:r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i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)</a:t>
                </a:r>
                <a:r>
                  <a:rPr lang="en-US" altLang="ko-KR" sz="3000" dirty="0">
                    <a:effectLst/>
                    <a:ea typeface="D2Coding" panose="020B0609020101020101" pitchFamily="49" charset="-127"/>
                  </a:rPr>
                  <a:t> 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&gt;</a:t>
                </a:r>
                <a:r>
                  <a:rPr lang="en-US" altLang="ko-KR" sz="3000" dirty="0">
                    <a:effectLst/>
                    <a:ea typeface="D2Coding" panose="020B0609020101020101" pitchFamily="49" charset="-127"/>
                  </a:rPr>
                  <a:t> </a:t>
                </a:r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τ</a:t>
                </a:r>
                <a:r>
                  <a:rPr lang="ko-KR" altLang="ko-KR" sz="3000" dirty="0">
                    <a:effectLst/>
                    <a:ea typeface="D2Coding" panose="020B0609020101020101" pitchFamily="49" charset="-127"/>
                  </a:rPr>
                  <a:t> 이면 “비정상”, 아니면 “</a:t>
                </a:r>
                <a:r>
                  <a:rPr lang="ko-KR" altLang="ko-KR" sz="3000" dirty="0" err="1">
                    <a:effectLst/>
                    <a:ea typeface="D2Coding" panose="020B0609020101020101" pitchFamily="49" charset="-127"/>
                  </a:rPr>
                  <a:t>정상”</a:t>
                </a:r>
                <a:r>
                  <a:rPr lang="ko-KR" altLang="en-US" sz="3000" dirty="0" err="1">
                    <a:ea typeface="D2Coding" panose="020B0609020101020101" pitchFamily="49" charset="-127"/>
                  </a:rPr>
                  <a:t>으로</a:t>
                </a:r>
                <a:r>
                  <a:rPr lang="ko-KR" altLang="en-US" sz="3000" dirty="0">
                    <a:ea typeface="D2Coding" panose="020B0609020101020101" pitchFamily="49" charset="-127"/>
                  </a:rPr>
                  <a:t> 판단</a:t>
                </a:r>
                <a:endParaRPr lang="en-US" altLang="ko-KR" sz="3000" dirty="0"/>
              </a:p>
              <a:p>
                <a:endParaRPr lang="en-US" altLang="ko-KR" sz="3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3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ko-KR" altLang="ko-KR" sz="30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𝐹</m:t>
                        </m:r>
                      </m:e>
                      <m:sub>
                        <m:r>
                          <a:rPr lang="ko-KR" altLang="ko-KR" sz="30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altLang="ko-KR" sz="3000" dirty="0"/>
                  <a:t> </a:t>
                </a:r>
                <a:r>
                  <a:rPr lang="ko-KR" altLang="en-US" sz="3000" dirty="0"/>
                  <a:t>계산식</a:t>
                </a:r>
                <a:r>
                  <a:rPr lang="en-US" altLang="ko-KR" sz="3000" dirty="0"/>
                  <a:t>: </a:t>
                </a:r>
                <a:r>
                  <a:rPr lang="ko-KR" altLang="ko-KR" sz="3000" dirty="0">
                    <a:ea typeface="D2Coding" panose="020B0609020101020101" pitchFamily="49" charset="-127"/>
                  </a:rPr>
                  <a:t>τ 는</a:t>
                </a:r>
                <a14:m>
                  <m:oMath xmlns:m="http://schemas.openxmlformats.org/officeDocument/2006/math">
                    <m:r>
                      <a:rPr lang="ko-KR" altLang="ko-KR" sz="3000" i="1" dirty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 </m:t>
                    </m:r>
                    <m:sSub>
                      <m:sSubPr>
                        <m:ctrlPr>
                          <a:rPr lang="en-US" altLang="ko-KR" sz="3000" i="1" dirty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ko-KR" altLang="ko-KR" sz="3000" i="1" dirty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𝐹</m:t>
                        </m:r>
                      </m:e>
                      <m:sub>
                        <m:r>
                          <a:rPr lang="ko-KR" altLang="ko-KR" sz="3000" i="1" dirty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𝛽</m:t>
                        </m:r>
                      </m:sub>
                    </m:sSub>
                    <m:r>
                      <a:rPr lang="en-US" altLang="ko-KR" sz="3000" i="1" dirty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  </m:t>
                    </m:r>
                  </m:oMath>
                </a14:m>
                <a:r>
                  <a:rPr lang="ko-KR" altLang="ko-KR" sz="3000" dirty="0">
                    <a:ea typeface="D2Coding" panose="020B0609020101020101" pitchFamily="49" charset="-127"/>
                  </a:rPr>
                  <a:t>를 최대화하도록 선택</a:t>
                </a:r>
                <a:r>
                  <a:rPr lang="en-US" altLang="ko-KR" sz="3000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7EB613-27FD-7B81-2F1A-812AB33EF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217" y="4292177"/>
                <a:ext cx="8755913" cy="3826753"/>
              </a:xfrm>
              <a:prstGeom prst="rect">
                <a:avLst/>
              </a:prstGeom>
              <a:blipFill>
                <a:blip r:embed="rId11"/>
                <a:stretch>
                  <a:fillRect l="-1462" t="-2389" b="-31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913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FC11F-08CF-A4AE-98B4-2939EE248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C12819-9226-2127-4DF7-9411AC4F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FFE6E4-6D08-65C4-3FFD-3A4CEBD24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916F96-14E4-2E70-D977-26E72F133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F3B1E56-BCBF-3768-21CC-3D0BE25C2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DB6988-6A6C-9C4B-0EE4-5BF71FAEF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33DA9B5-43A1-A719-A2B3-A2C5BCF927F2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5299620-8922-BFEE-7921-6D284C648890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dirty="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alt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0CFC44F8-C4C8-00C9-B360-EF2BC17F271A}"/>
                  </a:ext>
                </a:extLst>
              </p:cNvPr>
              <p:cNvSpPr txBox="1"/>
              <p:nvPr/>
            </p:nvSpPr>
            <p:spPr>
              <a:xfrm>
                <a:off x="5067300" y="780143"/>
                <a:ext cx="12357100" cy="2324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>
                  <a:lnSpc>
                    <a:spcPct val="996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72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ko-KR" altLang="ko-KR" sz="72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𝐹</m:t>
                        </m:r>
                      </m:e>
                      <m:sub>
                        <m:r>
                          <a:rPr lang="ko-KR" altLang="ko-KR" sz="7200" i="1" dirty="0" smtClean="0">
                            <a:effectLst/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𝛽</m:t>
                        </m:r>
                      </m:sub>
                    </m:sSub>
                    <m:r>
                      <a:rPr lang="ko-KR" altLang="en-US" sz="7200" i="1" dirty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의</m:t>
                    </m:r>
                  </m:oMath>
                </a14:m>
                <a:r>
                  <a:rPr lang="en-US" altLang="ko-KR" sz="7000" i="0" u="none" strike="noStrike" spc="-700" dirty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 </a:t>
                </a:r>
                <a:r>
                  <a:rPr lang="ko-KR" altLang="en-US" sz="7000" spc="-700" dirty="0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특징과 </a:t>
                </a:r>
                <a:r>
                  <a:rPr lang="ko-KR" altLang="en-US" sz="7000" spc="-700" dirty="0" err="1">
                    <a:solidFill>
                      <a:srgbClr val="000000"/>
                    </a:solidFill>
                    <a:latin typeface="맑은 고딕"/>
                    <a:ea typeface="맑은 고딕"/>
                    <a:cs typeface="Calibri"/>
                  </a:rPr>
                  <a:t>실세계</a:t>
                </a:r>
                <a:endParaRPr lang="en-US" altLang="ko-KR" sz="7000" i="0" u="none" strike="noStrike" spc="-700" dirty="0">
                  <a:solidFill>
                    <a:srgbClr val="000000"/>
                  </a:solidFill>
                  <a:latin typeface="맑은 고딕"/>
                  <a:ea typeface="맑은 고딕"/>
                  <a:cs typeface="Calibri"/>
                </a:endParaRPr>
              </a:p>
            </p:txBody>
          </p:sp>
        </mc:Choice>
        <mc:Fallback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0CFC44F8-C4C8-00C9-B360-EF2BC17F2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780143"/>
                <a:ext cx="12357100" cy="23241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CBF33F1-C2B0-80AB-0E11-FDB72FDB1BBF}"/>
              </a:ext>
            </a:extLst>
          </p:cNvPr>
          <p:cNvSpPr txBox="1"/>
          <p:nvPr/>
        </p:nvSpPr>
        <p:spPr>
          <a:xfrm>
            <a:off x="6990055" y="4050281"/>
            <a:ext cx="11086224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rtl="0">
              <a:buNone/>
            </a:pPr>
            <a:endParaRPr lang="ko-KR" altLang="ko-KR" sz="2500" dirty="0">
              <a:effectLst/>
              <a:ea typeface="D2Coding" panose="020B0609020101020101" pitchFamily="49" charset="-127"/>
            </a:endParaRP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ko-KR" altLang="ko-KR" sz="2500" dirty="0">
                <a:effectLst/>
                <a:ea typeface="D2Coding" panose="020B0609020101020101" pitchFamily="49" charset="-127"/>
              </a:rPr>
              <a:t>이 방법은 비정상 위치가 명확히 주어지지 않는 </a:t>
            </a:r>
            <a:r>
              <a:rPr lang="ko-KR" altLang="ko-KR" sz="2500" dirty="0" err="1">
                <a:effectLst/>
                <a:ea typeface="D2Coding" panose="020B0609020101020101" pitchFamily="49" charset="-127"/>
              </a:rPr>
              <a:t>실세계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 응용에 적합함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ko-KR" altLang="ko-KR" sz="2500" dirty="0">
                <a:effectLst/>
                <a:ea typeface="D2Coding" panose="020B0609020101020101" pitchFamily="49" charset="-127"/>
              </a:rPr>
              <a:t>예: 엔진 데이터셋에서는 “기계가 수리된 </a:t>
            </a:r>
            <a:r>
              <a:rPr lang="ko-KR" altLang="ko-KR" sz="2500" dirty="0" err="1">
                <a:effectLst/>
                <a:ea typeface="D2Coding" panose="020B0609020101020101" pitchFamily="49" charset="-127"/>
              </a:rPr>
              <a:t>날짜”만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 제공됨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ko-KR" altLang="ko-KR" sz="2500" dirty="0">
                <a:effectLst/>
                <a:ea typeface="D2Coding" panose="020B0609020101020101" pitchFamily="49" charset="-127"/>
              </a:rPr>
              <a:t>수리 직전 여러 번의 운영 → </a:t>
            </a:r>
            <a:r>
              <a:rPr lang="ko-KR" altLang="ko-KR" sz="2500" b="1" dirty="0">
                <a:effectLst/>
                <a:ea typeface="D2Coding" panose="020B0609020101020101" pitchFamily="49" charset="-127"/>
              </a:rPr>
              <a:t>비정상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으로 간주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ko-KR" altLang="ko-KR" sz="2500" dirty="0">
                <a:effectLst/>
                <a:ea typeface="D2Coding" panose="020B0609020101020101" pitchFamily="49" charset="-127"/>
              </a:rPr>
              <a:t>수리 후 초기 몇 회의 운영 → </a:t>
            </a:r>
            <a:r>
              <a:rPr lang="ko-KR" altLang="ko-KR" sz="2500" b="1" dirty="0">
                <a:effectLst/>
                <a:ea typeface="D2Coding" panose="020B0609020101020101" pitchFamily="49" charset="-127"/>
              </a:rPr>
              <a:t>정상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으로 간주</a:t>
            </a:r>
            <a:endParaRPr lang="en-US" altLang="ko-KR" sz="2500" dirty="0">
              <a:effectLst/>
              <a:ea typeface="D2Coding" panose="020B0609020101020101" pitchFamily="49" charset="-127"/>
            </a:endParaRP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endParaRPr lang="en-US" altLang="ko-KR" sz="2500" dirty="0">
              <a:ea typeface="D2Coding" panose="020B0609020101020101" pitchFamily="49" charset="-127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ko-KR" altLang="en-US" sz="2500" dirty="0">
                <a:effectLst/>
                <a:ea typeface="D2Coding" panose="020B0609020101020101" pitchFamily="49" charset="-127"/>
              </a:rPr>
              <a:t>불완전한 </a:t>
            </a:r>
            <a:r>
              <a:rPr lang="ko-KR" altLang="en-US" sz="2500" dirty="0" err="1">
                <a:effectLst/>
                <a:ea typeface="D2Coding" panose="020B0609020101020101" pitchFamily="49" charset="-127"/>
              </a:rPr>
              <a:t>라벨링</a:t>
            </a:r>
            <a:r>
              <a:rPr lang="ko-KR" altLang="en-US" sz="2500" dirty="0">
                <a:effectLst/>
                <a:ea typeface="D2Coding" panose="020B0609020101020101" pitchFamily="49" charset="-127"/>
              </a:rPr>
              <a:t> 때문에 </a:t>
            </a:r>
            <a:r>
              <a:rPr lang="en-US" altLang="ko-KR" sz="2500" dirty="0">
                <a:effectLst/>
                <a:ea typeface="D2Coding" panose="020B0609020101020101" pitchFamily="49" charset="-127"/>
              </a:rPr>
              <a:t>‘</a:t>
            </a:r>
            <a:r>
              <a:rPr lang="ko-KR" altLang="en-US" sz="2500" dirty="0">
                <a:effectLst/>
                <a:ea typeface="D2Coding" panose="020B0609020101020101" pitchFamily="49" charset="-127"/>
              </a:rPr>
              <a:t>이상을 정상으로 판단하는 </a:t>
            </a:r>
            <a:r>
              <a:rPr lang="en-US" altLang="ko-KR" sz="2500" dirty="0">
                <a:effectLst/>
                <a:ea typeface="D2Coding" panose="020B0609020101020101" pitchFamily="49" charset="-127"/>
              </a:rPr>
              <a:t>case </a:t>
            </a:r>
            <a:r>
              <a:rPr lang="ko-KR" altLang="en-US" sz="2500" dirty="0">
                <a:effectLst/>
                <a:ea typeface="D2Coding" panose="020B0609020101020101" pitchFamily="49" charset="-127"/>
              </a:rPr>
              <a:t>존재</a:t>
            </a:r>
            <a:endParaRPr lang="en-US" altLang="ko-KR" sz="2500" dirty="0">
              <a:effectLst/>
              <a:ea typeface="D2Coding" panose="020B0609020101020101" pitchFamily="49" charset="-127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endParaRPr lang="ko-KR" altLang="ko-KR" sz="2500" dirty="0">
              <a:effectLst/>
              <a:ea typeface="D2Coding" panose="020B0609020101020101" pitchFamily="49" charset="-127"/>
            </a:endParaRP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ko-KR" altLang="ko-KR" sz="2500" dirty="0">
                <a:effectLst/>
                <a:ea typeface="D2Coding" panose="020B0609020101020101" pitchFamily="49" charset="-127"/>
              </a:rPr>
              <a:t>실제 </a:t>
            </a:r>
            <a:r>
              <a:rPr lang="ko-KR" altLang="ko-KR" sz="2500" dirty="0" err="1">
                <a:effectLst/>
                <a:ea typeface="D2Coding" panose="020B0609020101020101" pitchFamily="49" charset="-127"/>
              </a:rPr>
              <a:t>레이블된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 비정상 비율이 낮을 수 있으므로 β&lt;1로 설정</a:t>
            </a:r>
            <a:endParaRPr lang="en-US" altLang="ko-KR" sz="2500" dirty="0">
              <a:ea typeface="D2Coding" panose="020B0609020101020101" pitchFamily="49" charset="-127"/>
            </a:endParaRP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endParaRPr lang="ko-KR" altLang="ko-KR" sz="2500" dirty="0">
              <a:effectLst/>
              <a:ea typeface="D2Coding" panose="020B0609020101020101" pitchFamily="49" charset="-127"/>
            </a:endParaRP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ko-KR" altLang="ko-KR" sz="2500" dirty="0">
                <a:effectLst/>
                <a:ea typeface="D2Coding" panose="020B0609020101020101" pitchFamily="49" charset="-127"/>
              </a:rPr>
              <a:t>β</a:t>
            </a:r>
            <a:r>
              <a:rPr lang="en-US" altLang="ko-KR" sz="25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&lt;</a:t>
            </a:r>
            <a:r>
              <a:rPr lang="en-US" altLang="ko-KR" sz="2500" dirty="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1은 정밀도(Precision)를 더 중요시하고, 낮은 </a:t>
            </a:r>
            <a:r>
              <a:rPr lang="ko-KR" altLang="ko-KR" sz="2500" dirty="0" err="1">
                <a:effectLst/>
                <a:ea typeface="D2Coding" panose="020B0609020101020101" pitchFamily="49" charset="-127"/>
              </a:rPr>
              <a:t>재현율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2500" dirty="0" err="1">
                <a:effectLst/>
                <a:ea typeface="D2Coding" panose="020B0609020101020101" pitchFamily="49" charset="-127"/>
              </a:rPr>
              <a:t>Recall</a:t>
            </a:r>
            <a:r>
              <a:rPr lang="ko-KR" altLang="ko-KR" sz="2500" dirty="0">
                <a:effectLst/>
                <a:ea typeface="D2Coding" panose="020B0609020101020101" pitchFamily="49" charset="-127"/>
              </a:rPr>
              <a:t>)을 허용</a:t>
            </a:r>
            <a:endParaRPr lang="en-US" altLang="ko-KR" sz="2500" dirty="0">
              <a:effectLst/>
              <a:ea typeface="D2Coding" panose="020B0609020101020101" pitchFamily="49" charset="-127"/>
            </a:endParaRP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endParaRPr lang="en-US" altLang="ko-KR" sz="2500" dirty="0">
              <a:ea typeface="D2Coding" panose="020B0609020101020101" pitchFamily="49" charset="-127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ko-KR" altLang="en-US" sz="2500" dirty="0">
                <a:effectLst/>
                <a:ea typeface="D2Coding" panose="020B0609020101020101" pitchFamily="49" charset="-127"/>
              </a:rPr>
              <a:t>즉</a:t>
            </a:r>
            <a:r>
              <a:rPr lang="en-US" altLang="ko-KR" sz="2500" dirty="0">
                <a:effectLst/>
                <a:ea typeface="D2Coding" panose="020B0609020101020101" pitchFamily="49" charset="-127"/>
              </a:rPr>
              <a:t>, </a:t>
            </a:r>
            <a:r>
              <a:rPr lang="en-US" altLang="ko-KR" sz="2500" dirty="0">
                <a:ea typeface="D2Coding" panose="020B0609020101020101" pitchFamily="49" charset="-127"/>
              </a:rPr>
              <a:t>TP </a:t>
            </a:r>
            <a:r>
              <a:rPr lang="ko-KR" altLang="en-US" sz="2500" dirty="0">
                <a:ea typeface="D2Coding" panose="020B0609020101020101" pitchFamily="49" charset="-127"/>
              </a:rPr>
              <a:t>수 자체가 적어서 </a:t>
            </a:r>
            <a:r>
              <a:rPr lang="en-US" altLang="ko-KR" sz="2500" dirty="0">
                <a:ea typeface="D2Coding" panose="020B0609020101020101" pitchFamily="49" charset="-127"/>
              </a:rPr>
              <a:t>FP</a:t>
            </a:r>
            <a:r>
              <a:rPr lang="ko-KR" altLang="en-US" sz="2500" dirty="0">
                <a:ea typeface="D2Coding" panose="020B0609020101020101" pitchFamily="49" charset="-127"/>
              </a:rPr>
              <a:t>의 영향이 커지니까 </a:t>
            </a:r>
            <a:r>
              <a:rPr lang="en-US" altLang="ko-KR" sz="2500" dirty="0">
                <a:ea typeface="D2Coding" panose="020B0609020101020101" pitchFamily="49" charset="-127"/>
              </a:rPr>
              <a:t>FP</a:t>
            </a:r>
            <a:r>
              <a:rPr lang="ko-KR" altLang="en-US" sz="2500" dirty="0">
                <a:ea typeface="D2Coding" panose="020B0609020101020101" pitchFamily="49" charset="-127"/>
              </a:rPr>
              <a:t>를 줄이는 게 중요</a:t>
            </a:r>
            <a:endParaRPr lang="ko-KR" altLang="ko-KR" sz="2500" dirty="0">
              <a:effectLst/>
              <a:ea typeface="D2Coding" panose="020B0609020101020101" pitchFamily="49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BD4741-A54B-91A7-CFFF-26FBA5F905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1599" y="5024143"/>
            <a:ext cx="5798456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9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8DF5-EDFC-1E32-BE18-5E72D86A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17712BD-EA41-EDB0-3872-3CFC722F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C1C3F6-9FCA-0106-CF73-916A5D48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678DC17-68E9-64E2-CB04-9A86D151C768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4.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데이터셋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71F67C2-B863-B981-3041-32543C69B8F5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406E988-C3F0-FBCA-22A8-03BDD00EF133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4100" name="Picture 4" descr="데이터세트 PNG, 일러스트, PSD 및 클립 아트에 대한 무료 다운로드 | Pngtree">
            <a:extLst>
              <a:ext uri="{FF2B5EF4-FFF2-40B4-BE49-F238E27FC236}">
                <a16:creationId xmlns:a16="http://schemas.microsoft.com/office/drawing/2014/main" id="{5A95C918-56AD-8DBD-4107-04F645109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08" y="804699"/>
            <a:ext cx="7424901" cy="742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38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E8877-3EC9-03EA-A933-DBF5FC379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FFD37-888E-B2D2-3B8F-BE07879FA1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30" r="114" b="66770"/>
          <a:stretch/>
        </p:blipFill>
        <p:spPr>
          <a:xfrm>
            <a:off x="457393" y="4470018"/>
            <a:ext cx="12551394" cy="30502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B21C495-1ADA-F45A-3063-59743C38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BB1AA92-67D2-5581-889E-0C31BE2AF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664856-0B43-9CBE-C02E-92DB2E282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47AE42E-2608-2689-6527-9ED2B6D49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FCF871E-7EB9-81D0-BE31-010202DFB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BE584D3-C0D1-62A2-F9B5-E00C00D1E517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altLang="ko-KR" sz="6000" b="1" spc="-3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28320DF-3CDC-A502-3A84-B6CF3EB1B106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데이터셋</a:t>
            </a:r>
            <a:endParaRPr lang="en-US" altLang="ko-KR" sz="7000" spc="-700" err="1">
              <a:latin typeface="맑은 고딕"/>
              <a:ea typeface="맑은 고딕"/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0EABBD-4D2E-EAE7-429B-A2DD371BB8EB}"/>
              </a:ext>
            </a:extLst>
          </p:cNvPr>
          <p:cNvSpPr txBox="1"/>
          <p:nvPr/>
        </p:nvSpPr>
        <p:spPr>
          <a:xfrm>
            <a:off x="13538637" y="4145486"/>
            <a:ext cx="455886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Predictable: </a:t>
            </a:r>
            <a:r>
              <a:rPr lang="ko-KR" altLang="en-US" dirty="0">
                <a:ea typeface="+mn-lt"/>
                <a:cs typeface="+mn-lt"/>
              </a:rPr>
              <a:t>해당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시계열이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예측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가능한지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여부</a:t>
            </a:r>
            <a:endParaRPr lang="en-US" dirty="0">
              <a:ea typeface="+mn-lt"/>
              <a:cs typeface="+mn-lt"/>
            </a:endParaRPr>
          </a:p>
          <a:p>
            <a:endParaRPr lang="ko-KR" altLang="en-US" dirty="0">
              <a:ea typeface="Calibri"/>
              <a:cs typeface="Calibri"/>
            </a:endParaRPr>
          </a:p>
          <a:p>
            <a:r>
              <a:rPr lang="ko-KR" altLang="en-US" dirty="0" err="1">
                <a:ea typeface="Calibri"/>
                <a:cs typeface="Calibri"/>
              </a:rPr>
              <a:t>Dimensions</a:t>
            </a:r>
            <a:r>
              <a:rPr lang="ko-KR" altLang="en-US" dirty="0">
                <a:ea typeface="Calibri"/>
                <a:cs typeface="Calibri"/>
              </a:rPr>
              <a:t>: 변수(센서) 수 - </a:t>
            </a:r>
            <a:r>
              <a:rPr lang="ko-KR" altLang="en-US" dirty="0" err="1">
                <a:ea typeface="Calibri"/>
                <a:cs typeface="Calibri"/>
              </a:rPr>
              <a:t>다변량</a:t>
            </a:r>
            <a:r>
              <a:rPr lang="ko-KR" altLang="en-US" dirty="0">
                <a:ea typeface="Calibri"/>
                <a:cs typeface="Calibri"/>
              </a:rPr>
              <a:t> 여부</a:t>
            </a:r>
          </a:p>
          <a:p>
            <a:endParaRPr lang="ko-KR" altLang="en-US" dirty="0">
              <a:ea typeface="Calibri"/>
              <a:cs typeface="Calibri"/>
            </a:endParaRPr>
          </a:p>
          <a:p>
            <a:r>
              <a:rPr lang="ko-KR" altLang="en-US" dirty="0" err="1">
                <a:ea typeface="Calibri"/>
                <a:cs typeface="Calibri"/>
              </a:rPr>
              <a:t>Periodicity</a:t>
            </a:r>
            <a:r>
              <a:rPr lang="ko-KR" altLang="en-US" dirty="0">
                <a:ea typeface="Calibri"/>
                <a:cs typeface="Calibri"/>
              </a:rPr>
              <a:t> : 시계열의 주기성</a:t>
            </a:r>
          </a:p>
          <a:p>
            <a:endParaRPr lang="ko-KR" altLang="en-US" dirty="0">
              <a:ea typeface="Calibri"/>
              <a:cs typeface="Calibri"/>
            </a:endParaRPr>
          </a:p>
          <a:p>
            <a:r>
              <a:rPr lang="ko-KR" altLang="en-US" dirty="0" err="1">
                <a:ea typeface="Calibri"/>
                <a:cs typeface="Calibri"/>
              </a:rPr>
              <a:t>N</a:t>
            </a:r>
            <a:r>
              <a:rPr lang="ko-KR" altLang="en-US" dirty="0">
                <a:ea typeface="Calibri"/>
                <a:cs typeface="Calibri"/>
              </a:rPr>
              <a:t> : 원본 시퀀스 개수</a:t>
            </a:r>
            <a:endParaRPr lang="ko-KR" dirty="0"/>
          </a:p>
          <a:p>
            <a:endParaRPr lang="ko-KR" altLang="en-US" dirty="0">
              <a:ea typeface="Calibri"/>
              <a:cs typeface="Calibri"/>
            </a:endParaRPr>
          </a:p>
          <a:p>
            <a:r>
              <a:rPr lang="ko-KR" altLang="en-US" dirty="0" err="1">
                <a:ea typeface="Calibri"/>
                <a:cs typeface="Calibri"/>
              </a:rPr>
              <a:t>Nn</a:t>
            </a:r>
            <a:r>
              <a:rPr lang="ko-KR" altLang="en-US" dirty="0">
                <a:ea typeface="Calibri"/>
                <a:cs typeface="Calibri"/>
              </a:rPr>
              <a:t> : 정상 시퀀스 개수</a:t>
            </a:r>
            <a:endParaRPr lang="ko-KR" dirty="0"/>
          </a:p>
          <a:p>
            <a:endParaRPr lang="ko-KR" altLang="en-US" dirty="0">
              <a:ea typeface="Calibri"/>
              <a:cs typeface="Calibri"/>
            </a:endParaRPr>
          </a:p>
          <a:p>
            <a:r>
              <a:rPr lang="ko-KR" altLang="en-US" dirty="0" err="1">
                <a:ea typeface="Calibri"/>
                <a:cs typeface="Calibri"/>
              </a:rPr>
              <a:t>Na</a:t>
            </a:r>
            <a:r>
              <a:rPr lang="ko-KR" altLang="en-US" dirty="0">
                <a:ea typeface="Calibri"/>
                <a:cs typeface="Calibri"/>
              </a:rPr>
              <a:t> : 이상 시퀀스 개수</a:t>
            </a:r>
            <a:endParaRPr lang="ko-KR" dirty="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680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9430D6-74AE-C0A8-B675-DD471F371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53DFE5-A6AD-5B81-2D09-BD5159B9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7ED5A0-7C36-84D8-F45E-340B4B75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FBC5D7-0581-B1F9-C873-A9EC49C0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6D722C2-A70F-1629-F6EB-2EC5D452828B}"/>
              </a:ext>
            </a:extLst>
          </p:cNvPr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687C3AF-4EA2-0A7A-A86E-289DFD8A66E1}"/>
              </a:ext>
            </a:extLst>
          </p:cNvPr>
          <p:cNvSpPr txBox="1"/>
          <p:nvPr/>
        </p:nvSpPr>
        <p:spPr>
          <a:xfrm>
            <a:off x="5003800" y="1498600"/>
            <a:ext cx="520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ko-KR" altLang="en-US" sz="4000" spc="-200">
                <a:solidFill>
                  <a:srgbClr val="000000"/>
                </a:solidFill>
                <a:latin typeface="Calibri"/>
                <a:ea typeface="Gmarket Sans Medium"/>
                <a:cs typeface="Calibri"/>
              </a:rPr>
              <a:t>논문 선정 이유</a:t>
            </a:r>
            <a:endParaRPr lang="ko-KR" altLang="en-US" sz="4000" spc="-200">
              <a:ea typeface="Gmarket Sans Medium"/>
              <a:cs typeface="Calibr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79ACE53-E193-57F4-EFA1-929C78CDEF14}"/>
              </a:ext>
            </a:extLst>
          </p:cNvPr>
          <p:cNvSpPr txBox="1"/>
          <p:nvPr/>
        </p:nvSpPr>
        <p:spPr>
          <a:xfrm>
            <a:off x="11201400" y="1498600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02. </a:t>
            </a:r>
            <a:r>
              <a:rPr lang="ko-KR" altLang="en-US" sz="4000" spc="-200">
                <a:solidFill>
                  <a:srgbClr val="000000"/>
                </a:solidFill>
                <a:ea typeface="Gmarket Sans Medium"/>
              </a:rPr>
              <a:t>LSTM 이란</a:t>
            </a:r>
            <a:endParaRPr lang="ko-KR" altLang="en-US" sz="4000" b="0" i="0" u="none" strike="noStrike" spc="-200">
              <a:solidFill>
                <a:srgbClr val="000000"/>
              </a:solidFill>
              <a:ea typeface="Gmarket Sans Medium"/>
              <a:cs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4DB28B9-188A-395B-7D6E-24689E2DCEA0}"/>
              </a:ext>
            </a:extLst>
          </p:cNvPr>
          <p:cNvSpPr txBox="1"/>
          <p:nvPr/>
        </p:nvSpPr>
        <p:spPr>
          <a:xfrm>
            <a:off x="5003800" y="4127500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03. </a:t>
            </a:r>
            <a:r>
              <a:rPr lang="en-US" altLang="ko-KR" sz="4000" spc="-200" err="1">
                <a:solidFill>
                  <a:srgbClr val="000000"/>
                </a:solidFill>
                <a:ea typeface="+mn-lt"/>
                <a:cs typeface="+mn-lt"/>
              </a:rPr>
              <a:t>EncDec</a:t>
            </a:r>
            <a:r>
              <a:rPr lang="en-US" altLang="ko-KR" sz="4000" spc="-200">
                <a:solidFill>
                  <a:srgbClr val="000000"/>
                </a:solidFill>
                <a:ea typeface="+mn-lt"/>
                <a:cs typeface="+mn-lt"/>
              </a:rPr>
              <a:t>-AD</a:t>
            </a:r>
            <a:endParaRPr lang="ko-KR" sz="4000" b="0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50FDD1F-805A-1353-FF22-87B03767832C}"/>
              </a:ext>
            </a:extLst>
          </p:cNvPr>
          <p:cNvSpPr txBox="1"/>
          <p:nvPr/>
        </p:nvSpPr>
        <p:spPr>
          <a:xfrm>
            <a:off x="11201400" y="4127500"/>
            <a:ext cx="590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04. </a:t>
            </a:r>
            <a:r>
              <a:rPr lang="ko-KR" altLang="en-US" sz="4000" spc="-200">
                <a:solidFill>
                  <a:srgbClr val="000000"/>
                </a:solidFill>
                <a:ea typeface="Gmarket Sans Medium"/>
              </a:rPr>
              <a:t>데이터셋 설명</a:t>
            </a:r>
            <a:endParaRPr lang="ko-KR" sz="4000" b="0" i="0" u="none" strike="noStrike" spc="-200">
              <a:solidFill>
                <a:srgbClr val="000000"/>
              </a:solidFill>
              <a:ea typeface="Gmarket Sans Medium"/>
              <a:cs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759386E-65EF-A977-C38E-F059B35632E4}"/>
              </a:ext>
            </a:extLst>
          </p:cNvPr>
          <p:cNvSpPr txBox="1"/>
          <p:nvPr/>
        </p:nvSpPr>
        <p:spPr>
          <a:xfrm>
            <a:off x="5003800" y="6921500"/>
            <a:ext cx="5588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05.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실험 </a:t>
            </a:r>
            <a:r>
              <a:rPr lang="ko-KR" altLang="en-US" sz="4000" spc="-200" dirty="0">
                <a:solidFill>
                  <a:srgbClr val="000000"/>
                </a:solidFill>
                <a:latin typeface="Calibri"/>
                <a:ea typeface="Gmarket Sans Medium"/>
                <a:cs typeface="Calibri"/>
              </a:rPr>
              <a:t>결과 분석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  <a:cs typeface="Calibri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570804D-F491-7C10-01CB-5D19A203CD51}"/>
              </a:ext>
            </a:extLst>
          </p:cNvPr>
          <p:cNvSpPr txBox="1"/>
          <p:nvPr/>
        </p:nvSpPr>
        <p:spPr>
          <a:xfrm>
            <a:off x="11201400" y="6921500"/>
            <a:ext cx="590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06. </a:t>
            </a:r>
            <a:r>
              <a:rPr lang="ko-KR" altLang="en-US" sz="4000" spc="-200">
                <a:solidFill>
                  <a:srgbClr val="000000"/>
                </a:solidFill>
                <a:latin typeface="Calibri"/>
                <a:ea typeface="Gmarket Sans Medium"/>
                <a:cs typeface="Calibri"/>
              </a:rPr>
              <a:t>향후 논문 계획</a:t>
            </a:r>
            <a:endParaRPr lang="ko-KR" altLang="en-US" sz="4000" b="0" i="0" u="none" strike="noStrike" spc="-200">
              <a:solidFill>
                <a:srgbClr val="000000"/>
              </a:solidFill>
              <a:latin typeface="Calibri"/>
              <a:ea typeface="Gmarket Sans Mediu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463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F2D9B-C360-1E7A-C928-722FEEAD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A5D8E6-1ADC-766F-EBEA-96024B3E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EFBDE9-691F-EF17-6A60-E1C1A6AA2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B540F2-071F-7590-697D-2A9004AF4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A15C63C-52AE-E581-4A55-FD9F189F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3E6CF0-98D1-4FBF-E795-07BF6DB4F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B2C7251-8F8D-ED5A-E8D3-661303403448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altLang="ko-KR" sz="6000" b="1" spc="-3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4AAAE42-64EE-D3DF-DEF4-878FE7874258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데이터셋</a:t>
            </a:r>
            <a:endParaRPr lang="en-US" altLang="ko-KR" sz="7000" spc="-700" err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D79C06-47C1-C4DB-1FE1-A3BF9E0CB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3046" y="3700737"/>
            <a:ext cx="7846753" cy="36061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1A5CB2-273F-8DDA-99F3-2A1E18386EDD}"/>
              </a:ext>
            </a:extLst>
          </p:cNvPr>
          <p:cNvSpPr txBox="1"/>
          <p:nvPr/>
        </p:nvSpPr>
        <p:spPr>
          <a:xfrm>
            <a:off x="191118" y="4370221"/>
            <a:ext cx="170495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1311EB"/>
                </a:solidFill>
                <a:ea typeface="Calibri"/>
                <a:cs typeface="Calibri"/>
              </a:rPr>
              <a:t>Origianl</a:t>
            </a:r>
            <a:endParaRPr lang="en-US">
              <a:solidFill>
                <a:srgbClr val="1311EB"/>
              </a:solidFill>
              <a:ea typeface="Calibri"/>
              <a:cs typeface="Calibri"/>
            </a:endParaRPr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r>
              <a:rPr lang="en-US">
                <a:solidFill>
                  <a:srgbClr val="00B050"/>
                </a:solidFill>
                <a:ea typeface="Calibri"/>
                <a:cs typeface="Calibri"/>
              </a:rPr>
              <a:t>Reconstructed</a:t>
            </a:r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algn="ctr"/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Anomaly score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C0CD16D-DE0D-F137-96A1-E1D78F33B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449" y="3761075"/>
            <a:ext cx="7982402" cy="36061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2C22EF-B26D-B376-C69A-74FFB96701ED}"/>
              </a:ext>
            </a:extLst>
          </p:cNvPr>
          <p:cNvSpPr txBox="1"/>
          <p:nvPr/>
        </p:nvSpPr>
        <p:spPr>
          <a:xfrm>
            <a:off x="3116167" y="3428998"/>
            <a:ext cx="18519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Normal                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F9942C-0E8C-2DAD-E945-B522C9FD63EB}"/>
              </a:ext>
            </a:extLst>
          </p:cNvPr>
          <p:cNvSpPr txBox="1"/>
          <p:nvPr/>
        </p:nvSpPr>
        <p:spPr>
          <a:xfrm>
            <a:off x="6849570" y="3428998"/>
            <a:ext cx="18460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Anomalous</a:t>
            </a:r>
          </a:p>
        </p:txBody>
      </p:sp>
    </p:spTree>
    <p:extLst>
      <p:ext uri="{BB962C8B-B14F-4D97-AF65-F5344CB8AC3E}">
        <p14:creationId xmlns:p14="http://schemas.microsoft.com/office/powerpoint/2010/main" val="3479042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0EB65-D413-0E91-61D9-077DD4B05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335456-CD16-0EFF-8390-D345F4C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35BB05-6D95-C8EC-2EE2-FD8CE83B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DEB51D7-F531-1976-9CC3-B358DA9327E4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5.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실험 결과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3750BF7-5142-29EA-C900-489770F0A610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AF8BAB5-F3D3-FCFF-F69C-88F8C0FC82A0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12290" name="Picture 2" descr="실험 - 무료 컴퓨터개 아이콘">
            <a:extLst>
              <a:ext uri="{FF2B5EF4-FFF2-40B4-BE49-F238E27FC236}">
                <a16:creationId xmlns:a16="http://schemas.microsoft.com/office/drawing/2014/main" id="{7AB56007-189F-BA20-1C09-C16A97C2C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402" y="1106149"/>
            <a:ext cx="6880901" cy="688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0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6997-BCF6-9C04-A3DA-AC54EE06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9CA3DB-DE04-8195-25F3-F39A37123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F2AD52D-E035-7B76-6CD3-094B07668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A3E237-D4F1-2D31-B43D-3416575F5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CD2578B-72D1-B950-ACF4-365817810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855AD6-5D8F-BA3A-4417-6D66EA868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F49B978-81A0-1F3A-29B6-FA0F7921B78D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altLang="ko-KR" sz="6000" b="1" spc="-3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6BAFD63-E105-CBD7-A38C-A06628113483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 err="1">
                <a:latin typeface="맑은 고딕"/>
                <a:ea typeface="맑은 고딕"/>
                <a:cs typeface="Calibri"/>
              </a:rPr>
              <a:t>실험</a:t>
            </a:r>
            <a:r>
              <a:rPr lang="en-US" altLang="ko-KR" sz="7000" spc="-70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7000" spc="-700" err="1">
                <a:latin typeface="맑은 고딕"/>
                <a:ea typeface="맑은 고딕"/>
                <a:cs typeface="Calibri"/>
              </a:rPr>
              <a:t>결과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80BA3A-5AB8-5BE8-0F16-786499E4A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2700" y="3300742"/>
            <a:ext cx="8018737" cy="59189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6A0090-EC01-EFD7-1CC2-69D52A9BB9D7}"/>
              </a:ext>
            </a:extLst>
          </p:cNvPr>
          <p:cNvSpPr txBox="1"/>
          <p:nvPr/>
        </p:nvSpPr>
        <p:spPr>
          <a:xfrm>
            <a:off x="10595270" y="6261632"/>
            <a:ext cx="627336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Positive Likelihood Ratio(TPR/FPR)</a:t>
            </a:r>
            <a:r>
              <a:rPr lang="ko-KR" altLang="en-US" sz="2400" dirty="0">
                <a:ea typeface="Calibri"/>
                <a:cs typeface="Calibri"/>
              </a:rPr>
              <a:t>가</a:t>
            </a:r>
            <a:r>
              <a:rPr lang="en-US" sz="2400" dirty="0">
                <a:ea typeface="Calibri"/>
                <a:cs typeface="Calibri"/>
              </a:rPr>
              <a:t> </a:t>
            </a:r>
            <a:r>
              <a:rPr lang="ko-KR" altLang="en-US" sz="2400" dirty="0">
                <a:ea typeface="Calibri"/>
                <a:cs typeface="Calibri"/>
              </a:rPr>
              <a:t>높게</a:t>
            </a:r>
            <a:r>
              <a:rPr lang="en-US" sz="2400" dirty="0">
                <a:ea typeface="Calibri"/>
                <a:cs typeface="Calibri"/>
              </a:rPr>
              <a:t> </a:t>
            </a:r>
            <a:r>
              <a:rPr lang="ko-KR" altLang="en-US" sz="2400" dirty="0">
                <a:ea typeface="Calibri"/>
                <a:cs typeface="Calibri"/>
              </a:rPr>
              <a:t>나타나 이상 구간에서 뚜렷한 점수를 제시</a:t>
            </a:r>
          </a:p>
          <a:p>
            <a:endParaRPr lang="en-US" altLang="ko-KR" sz="2400" dirty="0">
              <a:ea typeface="Calibri"/>
              <a:cs typeface="Calibri"/>
            </a:endParaRPr>
          </a:p>
          <a:p>
            <a:r>
              <a:rPr lang="en-US" altLang="ko-KR" sz="2400" dirty="0" err="1">
                <a:ea typeface="Calibri"/>
                <a:cs typeface="Calibri"/>
              </a:rPr>
              <a:t>다양한</a:t>
            </a:r>
            <a:r>
              <a:rPr lang="en-US" altLang="ko-KR" sz="2400" dirty="0">
                <a:ea typeface="Calibri"/>
                <a:cs typeface="Calibri"/>
              </a:rPr>
              <a:t> Windows(L</a:t>
            </a:r>
            <a:r>
              <a:rPr lang="ko-KR" altLang="en-US" sz="2400" dirty="0">
                <a:ea typeface="Calibri"/>
                <a:cs typeface="Calibri"/>
              </a:rPr>
              <a:t>의 값</a:t>
            </a:r>
            <a:r>
              <a:rPr lang="en-US" altLang="ko-KR" sz="2400" dirty="0">
                <a:ea typeface="Calibri"/>
                <a:cs typeface="Calibri"/>
              </a:rPr>
              <a:t>)를 </a:t>
            </a:r>
            <a:r>
              <a:rPr lang="en-US" altLang="ko-KR" sz="2400" dirty="0" err="1">
                <a:ea typeface="Calibri"/>
                <a:cs typeface="Calibri"/>
              </a:rPr>
              <a:t>갖는</a:t>
            </a:r>
            <a:r>
              <a:rPr lang="en-US" altLang="ko-KR" sz="2400" dirty="0">
                <a:ea typeface="Calibri"/>
                <a:cs typeface="Calibri"/>
              </a:rPr>
              <a:t> </a:t>
            </a:r>
            <a:r>
              <a:rPr lang="ko-KR" altLang="en-US" sz="2400" dirty="0">
                <a:ea typeface="Calibri"/>
                <a:cs typeface="Calibri"/>
              </a:rPr>
              <a:t>시계열 데이터에서 성능을</a:t>
            </a:r>
            <a:r>
              <a:rPr lang="en-US" altLang="ko-KR" sz="2400" dirty="0">
                <a:ea typeface="Calibri"/>
                <a:cs typeface="Calibri"/>
              </a:rPr>
              <a:t> </a:t>
            </a:r>
            <a:r>
              <a:rPr lang="en-US" altLang="ko-KR" sz="2400" dirty="0" err="1">
                <a:ea typeface="Calibri"/>
                <a:cs typeface="Calibri"/>
              </a:rPr>
              <a:t>확인</a:t>
            </a:r>
            <a:endParaRPr lang="en-US" altLang="ko-KR" sz="2400" dirty="0">
              <a:ea typeface="Calibri"/>
              <a:cs typeface="Calibri"/>
            </a:endParaRPr>
          </a:p>
          <a:p>
            <a:endParaRPr lang="en-US" altLang="ko-KR" sz="2400" dirty="0">
              <a:ea typeface="Calibri"/>
              <a:cs typeface="Calibri"/>
            </a:endParaRPr>
          </a:p>
          <a:p>
            <a:r>
              <a:rPr lang="en-US" altLang="ko-KR" sz="2400" dirty="0" err="1">
                <a:ea typeface="Calibri"/>
                <a:cs typeface="Calibri"/>
              </a:rPr>
              <a:t>예측이</a:t>
            </a:r>
            <a:r>
              <a:rPr lang="en-US" altLang="ko-KR" sz="2400" dirty="0">
                <a:ea typeface="Calibri"/>
                <a:cs typeface="Calibri"/>
              </a:rPr>
              <a:t> </a:t>
            </a:r>
            <a:r>
              <a:rPr lang="en-US" altLang="ko-KR" sz="2400" dirty="0" err="1">
                <a:ea typeface="Calibri"/>
                <a:cs typeface="Calibri"/>
              </a:rPr>
              <a:t>어려운</a:t>
            </a:r>
            <a:r>
              <a:rPr lang="en-US" altLang="ko-KR" sz="2400" dirty="0">
                <a:ea typeface="Calibri"/>
                <a:cs typeface="Calibri"/>
              </a:rPr>
              <a:t> </a:t>
            </a:r>
            <a:r>
              <a:rPr lang="en-US" altLang="ko-KR" sz="2400" dirty="0" err="1">
                <a:ea typeface="Calibri"/>
                <a:cs typeface="Calibri"/>
              </a:rPr>
              <a:t>데이터</a:t>
            </a:r>
            <a:r>
              <a:rPr lang="en-US" altLang="ko-KR" sz="2400" dirty="0">
                <a:ea typeface="Calibri"/>
                <a:cs typeface="Calibri"/>
              </a:rPr>
              <a:t>(Engine-NP)</a:t>
            </a:r>
            <a:r>
              <a:rPr lang="en-US" altLang="ko-KR" sz="2400" dirty="0" err="1">
                <a:ea typeface="Calibri"/>
                <a:cs typeface="Calibri"/>
              </a:rPr>
              <a:t>에서도</a:t>
            </a:r>
            <a:r>
              <a:rPr lang="en-US" altLang="ko-KR" sz="2400" dirty="0">
                <a:ea typeface="Calibri"/>
                <a:cs typeface="Calibri"/>
              </a:rPr>
              <a:t> </a:t>
            </a:r>
            <a:r>
              <a:rPr lang="en-US" altLang="ko-KR" sz="2400" dirty="0" err="1">
                <a:ea typeface="Calibri"/>
                <a:cs typeface="Calibri"/>
              </a:rPr>
              <a:t>우수한</a:t>
            </a:r>
            <a:r>
              <a:rPr lang="en-US" altLang="ko-KR" sz="2400" dirty="0">
                <a:ea typeface="Calibri"/>
                <a:cs typeface="Calibri"/>
              </a:rPr>
              <a:t> </a:t>
            </a:r>
            <a:r>
              <a:rPr lang="en-US" altLang="ko-KR" sz="2400" dirty="0" err="1">
                <a:ea typeface="Calibri"/>
                <a:cs typeface="Calibri"/>
              </a:rPr>
              <a:t>성능을</a:t>
            </a:r>
            <a:r>
              <a:rPr lang="en-US" altLang="ko-KR" sz="2400" dirty="0">
                <a:ea typeface="Calibri"/>
                <a:cs typeface="Calibri"/>
              </a:rPr>
              <a:t> </a:t>
            </a:r>
            <a:r>
              <a:rPr lang="en-US" altLang="ko-KR" sz="2400" dirty="0" err="1">
                <a:ea typeface="Calibri"/>
                <a:cs typeface="Calibri"/>
              </a:rPr>
              <a:t>나타냄</a:t>
            </a:r>
            <a:endParaRPr lang="en-US" altLang="ko-KR" sz="2400" dirty="0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38098-473B-7CDD-571E-308E9085600F}"/>
              </a:ext>
            </a:extLst>
          </p:cNvPr>
          <p:cNvSpPr txBox="1"/>
          <p:nvPr/>
        </p:nvSpPr>
        <p:spPr>
          <a:xfrm>
            <a:off x="10897442" y="3305596"/>
            <a:ext cx="4644259" cy="2703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L : Time Series Length</a:t>
            </a:r>
          </a:p>
          <a:p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c : LSTM units in Hidden Layer</a:t>
            </a:r>
          </a:p>
          <a:p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P : Precision</a:t>
            </a:r>
          </a:p>
          <a:p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R : Recall</a:t>
            </a:r>
          </a:p>
        </p:txBody>
      </p:sp>
    </p:spTree>
    <p:extLst>
      <p:ext uri="{BB962C8B-B14F-4D97-AF65-F5344CB8AC3E}">
        <p14:creationId xmlns:p14="http://schemas.microsoft.com/office/powerpoint/2010/main" val="244098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7252-77AC-1311-8FCD-427896E1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DBAE13-16B8-D971-353E-D6B5282F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2C07732-5264-D7F0-D41A-BADE051F2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8220933-1CAA-BAF5-E04B-CE098EA94064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6.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향후</a:t>
            </a: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..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A17C506-1089-FD98-D6BC-9400DD0F2477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4210A71-5582-864F-DEF8-D83F1D8664E4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14338" name="Picture 2" descr="예정된 작업의 알림 계획 및 전략 사업 계획 프로젝트 및 계획 아이콘 벡터 일러스트 레이 션 | 프리미엄 벡터">
            <a:extLst>
              <a:ext uri="{FF2B5EF4-FFF2-40B4-BE49-F238E27FC236}">
                <a16:creationId xmlns:a16="http://schemas.microsoft.com/office/drawing/2014/main" id="{B7080028-2BF8-5352-B5F4-921AE39FB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898" y="1219200"/>
            <a:ext cx="6401475" cy="640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79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FBA40-0A0F-BA01-A6AB-E1D61A54F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09E8CF-86F9-F13F-373A-DDF7B6EA7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5156200"/>
            <a:ext cx="13055600" cy="4368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79D7BF-529F-0723-6DB6-F511EAFD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B329A6-2A1D-E14F-F09B-BDB059A24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91D027B-0D06-7351-3405-753E33E27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5F2F44-9DDB-92BE-A846-D4AADF257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5143500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E0C583F-DB11-782F-87C6-18607EE194A0}"/>
              </a:ext>
            </a:extLst>
          </p:cNvPr>
          <p:cNvSpPr txBox="1"/>
          <p:nvPr/>
        </p:nvSpPr>
        <p:spPr>
          <a:xfrm>
            <a:off x="4775200" y="1016000"/>
            <a:ext cx="2159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목표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6464FFC-EFAC-E74D-2129-719881E25BC2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 dirty="0">
                <a:solidFill>
                  <a:srgbClr val="000000"/>
                </a:solidFill>
                <a:ea typeface="Gmarket Sans Bold"/>
              </a:rPr>
              <a:t>계획</a:t>
            </a:r>
            <a:endParaRPr lang="ko-KR" sz="70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D90CB6B-079B-A9F6-89C6-396659047444}"/>
              </a:ext>
            </a:extLst>
          </p:cNvPr>
          <p:cNvSpPr txBox="1"/>
          <p:nvPr/>
        </p:nvSpPr>
        <p:spPr>
          <a:xfrm>
            <a:off x="6743700" y="1422400"/>
            <a:ext cx="101854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en-US" altLang="ko-KR" sz="3500" dirty="0">
                <a:ea typeface="D2Coding" panose="020B0609020101020101" pitchFamily="49" charset="-127"/>
              </a:rPr>
              <a:t>SAD</a:t>
            </a:r>
            <a:r>
              <a:rPr lang="ko-KR" altLang="en-US" sz="3500" dirty="0">
                <a:ea typeface="D2Coding" panose="020B0609020101020101" pitchFamily="49" charset="-127"/>
              </a:rPr>
              <a:t>와 </a:t>
            </a:r>
            <a:r>
              <a:rPr lang="en-US" altLang="ko-KR" sz="3500" dirty="0" err="1">
                <a:ea typeface="D2Coding" panose="020B0609020101020101" pitchFamily="49" charset="-127"/>
              </a:rPr>
              <a:t>EncDec</a:t>
            </a:r>
            <a:r>
              <a:rPr lang="en-US" altLang="ko-KR" sz="3500" dirty="0">
                <a:ea typeface="D2Coding" panose="020B0609020101020101" pitchFamily="49" charset="-127"/>
              </a:rPr>
              <a:t> or LSTM-AE</a:t>
            </a:r>
            <a:r>
              <a:rPr lang="ko-KR" altLang="en-US" sz="3500" dirty="0">
                <a:ea typeface="D2Coding" panose="020B0609020101020101" pitchFamily="49" charset="-127"/>
              </a:rPr>
              <a:t>의 성능 비교</a:t>
            </a:r>
            <a:r>
              <a:rPr lang="en-US" altLang="ko-KR" sz="3500" dirty="0">
                <a:ea typeface="D2Coding" panose="020B0609020101020101" pitchFamily="49" charset="-127"/>
              </a:rPr>
              <a:t>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endParaRPr lang="en-US" altLang="ko-KR" sz="3500" dirty="0">
              <a:ea typeface="D2Coding" panose="020B0609020101020101" pitchFamily="49" charset="-127"/>
            </a:endParaRP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en-US" sz="3500" dirty="0">
                <a:ea typeface="D2Coding" panose="020B0609020101020101" pitchFamily="49" charset="-127"/>
              </a:rPr>
              <a:t>산업 데이터셋에서 더 유용한 모델 결정</a:t>
            </a:r>
            <a:r>
              <a:rPr lang="en-US" altLang="ko-KR" sz="3500" dirty="0"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A70DE3E-FE98-8BA4-1D65-91DEBE4A85D8}"/>
              </a:ext>
            </a:extLst>
          </p:cNvPr>
          <p:cNvSpPr txBox="1"/>
          <p:nvPr/>
        </p:nvSpPr>
        <p:spPr>
          <a:xfrm>
            <a:off x="4775200" y="5537200"/>
            <a:ext cx="2159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추측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D211F11-E08D-2A95-2984-CA98FDCFD23F}"/>
              </a:ext>
            </a:extLst>
          </p:cNvPr>
          <p:cNvSpPr txBox="1"/>
          <p:nvPr/>
        </p:nvSpPr>
        <p:spPr>
          <a:xfrm>
            <a:off x="6743700" y="6375400"/>
            <a:ext cx="101854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en-US" altLang="ko-KR" sz="3500" dirty="0">
                <a:ea typeface="D2Coding" panose="020B0609020101020101" pitchFamily="49" charset="-127"/>
              </a:rPr>
              <a:t>USAD</a:t>
            </a:r>
            <a:r>
              <a:rPr lang="ko-KR" altLang="en-US" sz="3500" dirty="0">
                <a:ea typeface="D2Coding" panose="020B0609020101020101" pitchFamily="49" charset="-127"/>
              </a:rPr>
              <a:t>가 단기 시계열에서는 우세</a:t>
            </a:r>
            <a:r>
              <a:rPr lang="en-US" altLang="ko-KR" sz="3500" dirty="0">
                <a:ea typeface="D2Coding" panose="020B0609020101020101" pitchFamily="49" charset="-127"/>
              </a:rPr>
              <a:t>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endParaRPr lang="en-US" altLang="ko-KR" sz="3500" dirty="0">
              <a:ea typeface="D2Coding" panose="020B0609020101020101" pitchFamily="49" charset="-127"/>
            </a:endParaRP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en-US" sz="3500" dirty="0">
                <a:ea typeface="D2Coding" panose="020B0609020101020101" pitchFamily="49" charset="-127"/>
              </a:rPr>
              <a:t>시계열이 길어질수록 </a:t>
            </a:r>
            <a:r>
              <a:rPr lang="en-US" altLang="ko-KR" sz="3500" dirty="0">
                <a:ea typeface="D2Coding" panose="020B0609020101020101" pitchFamily="49" charset="-127"/>
              </a:rPr>
              <a:t>LSTM</a:t>
            </a:r>
            <a:r>
              <a:rPr lang="ko-KR" altLang="en-US" sz="3500" dirty="0">
                <a:ea typeface="D2Coding" panose="020B0609020101020101" pitchFamily="49" charset="-127"/>
              </a:rPr>
              <a:t>의 성능 상승</a:t>
            </a:r>
            <a:r>
              <a:rPr lang="en-US" altLang="ko-KR" sz="3500" dirty="0">
                <a:ea typeface="D2Coding" panose="020B0609020101020101" pitchFamily="49" charset="-127"/>
              </a:rPr>
              <a:t>.</a:t>
            </a: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endParaRPr lang="en-US" altLang="ko-KR" sz="3500" dirty="0">
              <a:ea typeface="D2Coding" panose="020B0609020101020101" pitchFamily="49" charset="-127"/>
            </a:endParaRPr>
          </a:p>
          <a:p>
            <a:pPr marL="914400" lvl="1" indent="-457200" rtl="0" fontAlgn="ctr">
              <a:buFont typeface="Arial" panose="020B0604020202020204" pitchFamily="34" charset="0"/>
              <a:buChar char="•"/>
            </a:pPr>
            <a:r>
              <a:rPr lang="ko-KR" altLang="en-US" sz="3500" dirty="0">
                <a:ea typeface="D2Coding" panose="020B0609020101020101" pitchFamily="49" charset="-127"/>
              </a:rPr>
              <a:t>특정 임계점을 기준으로 </a:t>
            </a:r>
            <a:r>
              <a:rPr lang="en-US" altLang="ko-KR" sz="3500" dirty="0">
                <a:ea typeface="D2Coding" panose="020B0609020101020101" pitchFamily="49" charset="-127"/>
              </a:rPr>
              <a:t>LSTM</a:t>
            </a:r>
            <a:r>
              <a:rPr lang="ko-KR" altLang="en-US" sz="3500" dirty="0">
                <a:ea typeface="D2Coding" panose="020B0609020101020101" pitchFamily="49" charset="-127"/>
              </a:rPr>
              <a:t>이 성능 우세</a:t>
            </a:r>
            <a:r>
              <a:rPr lang="en-US" altLang="ko-KR" sz="3500" dirty="0">
                <a:ea typeface="D2Coding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53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7E61-2E9A-DB8E-72EE-46579E70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71688E-1CBE-7898-9B90-EDE715C9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D45DA1-BBD2-7DA1-6887-45E8AAE6A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7792296-BAA6-D37B-507F-883DE863F39F}"/>
              </a:ext>
            </a:extLst>
          </p:cNvPr>
          <p:cNvSpPr txBox="1"/>
          <p:nvPr/>
        </p:nvSpPr>
        <p:spPr>
          <a:xfrm>
            <a:off x="8509000" y="286385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29E0852-E3B2-04BF-3DBD-22377BAFA733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28DAF59-EC94-D8DC-2B4F-785B3E21290C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5" name="그림 4" descr="어둠, 블랙, 밤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4A859A-9E4D-CCC8-30EC-7F114E0C0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2" y="-2113889"/>
            <a:ext cx="15095933" cy="10381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0ED0F4-5FED-6B7D-F759-3B9DA3559576}"/>
              </a:ext>
            </a:extLst>
          </p:cNvPr>
          <p:cNvSpPr txBox="1"/>
          <p:nvPr/>
        </p:nvSpPr>
        <p:spPr>
          <a:xfrm>
            <a:off x="6860191" y="2745239"/>
            <a:ext cx="88052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0" b="1" dirty="0"/>
              <a:t>감사합니다</a:t>
            </a:r>
            <a:r>
              <a:rPr lang="en-US" altLang="ko-KR" sz="11000" b="1" dirty="0"/>
              <a:t>!</a:t>
            </a:r>
            <a:endParaRPr lang="ko-KR" altLang="en-US" sz="11000" b="1" dirty="0"/>
          </a:p>
        </p:txBody>
      </p:sp>
    </p:spTree>
    <p:extLst>
      <p:ext uri="{BB962C8B-B14F-4D97-AF65-F5344CB8AC3E}">
        <p14:creationId xmlns:p14="http://schemas.microsoft.com/office/powerpoint/2010/main" val="381957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F723-204A-E1E7-34F8-31326382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9682F5-241A-B37B-5D0D-459E2F11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F0D7D7-B7D6-62AD-4F18-66F6CAFB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C71A00B-E71D-E280-C08B-A5A02D4302A4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1.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논문 선정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17C5ECA-3BD5-F08A-ADB2-D91BCD60A674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222051F-33DE-DABF-9C83-E0B26F6104E3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15366" name="Picture 6" descr="연구 논문 라인 일러스트 | 프리미엄 벡터">
            <a:extLst>
              <a:ext uri="{FF2B5EF4-FFF2-40B4-BE49-F238E27FC236}">
                <a16:creationId xmlns:a16="http://schemas.microsoft.com/office/drawing/2014/main" id="{F9D1A28A-9D38-C1A6-0C3A-C650C167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30" y="1225751"/>
            <a:ext cx="6670455" cy="667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62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00E97-B87C-E796-B0DA-465D9A30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2D494FFE-06D3-98FC-FD09-2C867C97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33" y="3972090"/>
            <a:ext cx="10837959" cy="489675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9824D2-C7CF-89C9-9703-2AE00510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15F360-BC4B-5616-A3DD-31DFE88A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4EAA559-3E11-1419-B27D-11B848000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C8F79B-0C15-C808-6B9E-6C04F9D2D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344E1B3-F87C-8428-CAFC-F9C8EEAF3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5B09D21-FBF6-44F2-A00D-B606CDA2BDC6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19F1E34-4CC0-2BCC-9265-0FF212772AF3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6000" b="1" spc="-300" dirty="0">
                <a:solidFill>
                  <a:srgbClr val="000000"/>
                </a:solidFill>
                <a:ea typeface="Gmarket Sans Bold"/>
                <a:cs typeface="Calibri"/>
              </a:rPr>
              <a:t>논문</a:t>
            </a:r>
            <a:endParaRPr 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CF190BC-1E74-8DDD-014B-D26A1E03D7C0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논문 선정 이유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6D3F5-FF89-5E52-A1EA-280CFFE02F91}"/>
              </a:ext>
            </a:extLst>
          </p:cNvPr>
          <p:cNvSpPr txBox="1"/>
          <p:nvPr/>
        </p:nvSpPr>
        <p:spPr>
          <a:xfrm>
            <a:off x="6582606" y="4758476"/>
            <a:ext cx="7876060" cy="33239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lvl="1" indent="-342900" rtl="0" fontAlgn="ctr">
              <a:buFont typeface="Arial" panose="020B0604020202020204" pitchFamily="34" charset="0"/>
              <a:buChar char="•"/>
            </a:pPr>
            <a:r>
              <a:rPr lang="en-US" altLang="ko-KR" sz="3000" dirty="0">
                <a:ea typeface="D2Coding" panose="020B0609020101020101" pitchFamily="49" charset="-127"/>
              </a:rPr>
              <a:t>USAD</a:t>
            </a:r>
            <a:r>
              <a:rPr lang="ko-KR" altLang="en-US" sz="3000" dirty="0">
                <a:ea typeface="D2Coding" panose="020B0609020101020101" pitchFamily="49" charset="-127"/>
              </a:rPr>
              <a:t>의 논문에서는 단기 시계열에 대해서만 실험함</a:t>
            </a:r>
            <a:r>
              <a:rPr lang="en-US" altLang="ko-KR" sz="3000" dirty="0">
                <a:ea typeface="D2Coding" panose="020B0609020101020101" pitchFamily="49" charset="-127"/>
              </a:rPr>
              <a:t>.</a:t>
            </a:r>
          </a:p>
          <a:p>
            <a:pPr marL="800100" lvl="1" indent="-342900" rtl="0" fontAlgn="ctr">
              <a:buFont typeface="Arial" panose="020B0604020202020204" pitchFamily="34" charset="0"/>
              <a:buChar char="•"/>
            </a:pPr>
            <a:endParaRPr lang="en-US" altLang="ko-KR" sz="3000" dirty="0">
              <a:ea typeface="D2Coding" panose="020B0609020101020101" pitchFamily="49" charset="-127"/>
            </a:endParaRPr>
          </a:p>
          <a:p>
            <a:pPr marL="800100" lvl="1" indent="-342900" rtl="0" fontAlgn="ctr">
              <a:buFont typeface="Arial" panose="020B0604020202020204" pitchFamily="34" charset="0"/>
              <a:buChar char="•"/>
            </a:pPr>
            <a:r>
              <a:rPr lang="ko-KR" altLang="en-US" sz="3000" dirty="0">
                <a:ea typeface="D2Coding" panose="020B0609020101020101" pitchFamily="49" charset="-127"/>
              </a:rPr>
              <a:t>장기 시계열에서 </a:t>
            </a:r>
            <a:r>
              <a:rPr lang="en-US" altLang="ko-KR" sz="3000" dirty="0">
                <a:ea typeface="D2Coding" panose="020B0609020101020101" pitchFamily="49" charset="-127"/>
              </a:rPr>
              <a:t>LSTM </a:t>
            </a:r>
            <a:r>
              <a:rPr lang="ko-KR" altLang="en-US" sz="3000" dirty="0">
                <a:ea typeface="D2Coding" panose="020B0609020101020101" pitchFamily="49" charset="-127"/>
              </a:rPr>
              <a:t>계열과 </a:t>
            </a:r>
            <a:r>
              <a:rPr lang="ko-KR" altLang="en-US" sz="3000" dirty="0" err="1">
                <a:ea typeface="D2Coding" panose="020B0609020101020101" pitchFamily="49" charset="-127"/>
              </a:rPr>
              <a:t>비교시</a:t>
            </a:r>
            <a:r>
              <a:rPr lang="ko-KR" altLang="en-US" sz="3000" dirty="0">
                <a:ea typeface="D2Coding" panose="020B0609020101020101" pitchFamily="49" charset="-127"/>
              </a:rPr>
              <a:t> 성능 측면에서 우열이 궁금</a:t>
            </a:r>
            <a:r>
              <a:rPr lang="en-US" altLang="ko-KR" sz="3000" dirty="0">
                <a:ea typeface="D2Coding" panose="020B0609020101020101" pitchFamily="49" charset="-127"/>
              </a:rPr>
              <a:t>.</a:t>
            </a:r>
          </a:p>
          <a:p>
            <a:pPr marL="800100" lvl="1" indent="-342900" rtl="0" fontAlgn="ctr">
              <a:buFont typeface="Arial" panose="020B0604020202020204" pitchFamily="34" charset="0"/>
              <a:buChar char="•"/>
            </a:pPr>
            <a:endParaRPr lang="en-US" altLang="ko-KR" sz="3000" dirty="0">
              <a:ea typeface="D2Coding" panose="020B0609020101020101" pitchFamily="49" charset="-127"/>
            </a:endParaRPr>
          </a:p>
          <a:p>
            <a:pPr marL="800100" lvl="1" indent="-342900" rtl="0" fontAlgn="ctr">
              <a:buFont typeface="Arial" panose="020B0604020202020204" pitchFamily="34" charset="0"/>
              <a:buChar char="•"/>
            </a:pPr>
            <a:r>
              <a:rPr lang="ko-KR" altLang="en-US" sz="3000" dirty="0">
                <a:ea typeface="D2Coding" panose="020B0609020101020101" pitchFamily="49" charset="-127"/>
              </a:rPr>
              <a:t>향후 계획은 마지막에</a:t>
            </a:r>
            <a:r>
              <a:rPr lang="en-US" altLang="ko-KR" sz="3000" dirty="0">
                <a:ea typeface="D2Coding" panose="020B0609020101020101" pitchFamily="49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11000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210BE-97A3-EB7E-57CC-7EE6805CD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D47D47-A603-CCB5-920D-310FFFF7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02A91AA-496D-5709-7506-EB635BF8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611CDEA-59A4-C302-423E-3F6A7FD6D537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2.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</a:t>
            </a: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LSTM?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E081068-929F-EB87-10AD-E638BD53DD3A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8A76951-FE8C-4AB0-764A-9CB2F3087FF1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0A70759C-5749-EDC1-B567-0E448CA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385" r="-1128" b="11555"/>
          <a:stretch/>
        </p:blipFill>
        <p:spPr>
          <a:xfrm>
            <a:off x="1569243" y="1619258"/>
            <a:ext cx="8016192" cy="61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28485-F36C-6097-FB6C-EBDCB5774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36D3BB-A7A5-1799-ECCD-D981CD29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044196-F570-A1C5-BA62-B1C437C1C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076477-89A4-F7ED-2183-538A4F1A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D0C5E76-B31E-21B0-CDB9-B3D7C7ACF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A251898-C1C8-4A06-F561-67F3647C4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E42E950-E804-FFAA-1A03-283D55F81DED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CD3D46B-D5CB-DC9E-2CCF-434756C8E77E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sz="6000" b="1" spc="-3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459FA34-F987-780E-FD79-1C43037036F9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6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LSTM (</a:t>
            </a:r>
            <a:r>
              <a:rPr lang="ko-KR" altLang="en-US" sz="6000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Long</a:t>
            </a:r>
            <a:r>
              <a:rPr lang="ko-KR" altLang="en-US" sz="6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6000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Short-Term</a:t>
            </a:r>
            <a:r>
              <a:rPr lang="ko-KR" altLang="en-US" sz="6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6000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Memory</a:t>
            </a:r>
            <a:r>
              <a:rPr lang="ko-KR" altLang="en-US" sz="6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Network)</a:t>
            </a:r>
            <a:endParaRPr lang="ko-KR" altLang="en-US" sz="6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90B3D449-3111-56A9-530E-0A74CECA732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385" r="-1128" b="11555"/>
          <a:stretch/>
        </p:blipFill>
        <p:spPr>
          <a:xfrm>
            <a:off x="1895814" y="3342830"/>
            <a:ext cx="8016192" cy="61860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2BB3BF-C33C-2727-43D4-D47C7C2F87B7}"/>
              </a:ext>
            </a:extLst>
          </p:cNvPr>
          <p:cNvSpPr txBox="1"/>
          <p:nvPr/>
        </p:nvSpPr>
        <p:spPr>
          <a:xfrm>
            <a:off x="10087326" y="5142522"/>
            <a:ext cx="761422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LSTM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네트워크는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감성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분석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,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음성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인식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,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손글씨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인식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 등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다양한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시퀀스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학습에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적용된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2000" b="1" dirty="0" err="1">
                <a:latin typeface="맑은 고딕"/>
                <a:ea typeface="맑은 고딕"/>
                <a:cs typeface="Calibri"/>
              </a:rPr>
              <a:t>모델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.</a:t>
            </a:r>
          </a:p>
          <a:p>
            <a:endParaRPr lang="en-US" altLang="ko-KR" sz="2000" b="1" dirty="0">
              <a:latin typeface="맑은 고딕"/>
              <a:ea typeface="맑은 고딕"/>
              <a:cs typeface="Calibri"/>
            </a:endParaRPr>
          </a:p>
          <a:p>
            <a:endParaRPr lang="en-US" altLang="ko-KR" sz="2000" b="1" dirty="0">
              <a:latin typeface="맑은 고딕"/>
              <a:ea typeface="맑은 고딕"/>
              <a:cs typeface="Calibri"/>
            </a:endParaRPr>
          </a:p>
          <a:p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RNN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과 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LSTM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은 시계열 데이터에 강한 모델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DA2D1-FD10-04C8-37D8-4732D62A61DC}"/>
              </a:ext>
            </a:extLst>
          </p:cNvPr>
          <p:cNvSpPr txBox="1"/>
          <p:nvPr/>
        </p:nvSpPr>
        <p:spPr>
          <a:xfrm>
            <a:off x="874558" y="4714668"/>
            <a:ext cx="15936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RNN </a:t>
            </a:r>
            <a:r>
              <a:rPr lang="ko-KR" altLang="en-US" sz="2400" b="1">
                <a:ea typeface="Calibri"/>
                <a:cs typeface="Calibri"/>
              </a:rPr>
              <a:t>구조</a:t>
            </a:r>
            <a:endParaRPr lang="ko-KR" altLang="en-US" sz="2400" b="1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60D03A-5E09-F1AA-254D-4A3A41A4D34A}"/>
              </a:ext>
            </a:extLst>
          </p:cNvPr>
          <p:cNvSpPr txBox="1"/>
          <p:nvPr/>
        </p:nvSpPr>
        <p:spPr>
          <a:xfrm>
            <a:off x="711273" y="7269935"/>
            <a:ext cx="15936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LSTM </a:t>
            </a:r>
            <a:r>
              <a:rPr lang="ko-KR" altLang="en-US" sz="2400" b="1">
                <a:ea typeface="Calibri"/>
                <a:cs typeface="Calibri"/>
              </a:rPr>
              <a:t>구조</a:t>
            </a:r>
            <a:endParaRPr lang="ko-KR" altLang="en-US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185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41928-383A-F124-F6C9-50734519F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6ABAA0-492F-455C-82F2-554CA54F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B05F9D-C5D3-F59D-1BEA-DF95E6ED8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F9D1F3-523D-B92A-102F-925536386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474C6CF-1360-C382-E5CB-92449785A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4AE7EF-7A2E-87AA-3C46-5C87F7473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B701BC2-D575-B6E1-16B7-0EA55F495E71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3EC885F-456A-A950-45FD-AEEE70A22D7F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sz="6000" b="1" spc="-3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4F658D5-AFDA-2A1E-4B2C-EDE99BF72370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6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LSTM (</a:t>
            </a:r>
            <a:r>
              <a:rPr lang="ko-KR" altLang="en-US" sz="6000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Long</a:t>
            </a:r>
            <a:r>
              <a:rPr lang="ko-KR" altLang="en-US" sz="6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6000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Short-Term</a:t>
            </a:r>
            <a:r>
              <a:rPr lang="ko-KR" altLang="en-US" sz="6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6000" spc="-7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Memory</a:t>
            </a:r>
            <a:r>
              <a:rPr lang="ko-KR" altLang="en-US" sz="6000" spc="-7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Network)</a:t>
            </a:r>
            <a:endParaRPr lang="ko-KR" altLang="en-US" sz="6000" i="0" u="none" strike="noStrike" spc="-7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FC5EE61-13AD-88F9-BE5A-71E14470945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385" r="-1128" b="11555"/>
          <a:stretch/>
        </p:blipFill>
        <p:spPr>
          <a:xfrm>
            <a:off x="1895814" y="3342830"/>
            <a:ext cx="8016192" cy="61860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932DE9-83F0-7195-2D50-F1B227A77103}"/>
              </a:ext>
            </a:extLst>
          </p:cNvPr>
          <p:cNvSpPr txBox="1"/>
          <p:nvPr/>
        </p:nvSpPr>
        <p:spPr>
          <a:xfrm>
            <a:off x="10051040" y="4861307"/>
            <a:ext cx="752568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LSTM:</a:t>
            </a:r>
            <a:endParaRPr lang="en-US" altLang="ko-KR" dirty="0"/>
          </a:p>
          <a:p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RNN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 구조로써 입력 게이트(</a:t>
            </a:r>
            <a:r>
              <a:rPr lang="ko-KR" altLang="en-US" sz="2000" b="1" dirty="0" err="1">
                <a:latin typeface="맑은 고딕"/>
                <a:ea typeface="맑은 고딕"/>
                <a:cs typeface="Calibri"/>
              </a:rPr>
              <a:t>input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000" b="1" dirty="0" err="1">
                <a:latin typeface="맑은 고딕"/>
                <a:ea typeface="맑은 고딕"/>
                <a:cs typeface="Calibri"/>
              </a:rPr>
              <a:t>gate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)와 출력 </a:t>
            </a:r>
            <a:r>
              <a:rPr lang="ko-KR" altLang="en-US" sz="2000" b="1" dirty="0" err="1">
                <a:latin typeface="맑은 고딕"/>
                <a:ea typeface="맑은 고딕"/>
                <a:cs typeface="Calibri"/>
              </a:rPr>
              <a:t>게이트output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(</a:t>
            </a:r>
            <a:r>
              <a:rPr lang="ko-KR" altLang="en-US" sz="2000" b="1" dirty="0" err="1">
                <a:latin typeface="맑은 고딕"/>
                <a:ea typeface="맑은 고딕"/>
                <a:cs typeface="Calibri"/>
              </a:rPr>
              <a:t>gate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) </a:t>
            </a:r>
            <a:r>
              <a:rPr lang="en-US" altLang="ko-KR" sz="2000" b="1" dirty="0">
                <a:latin typeface="맑은 고딕"/>
                <a:ea typeface="맑은 고딕"/>
                <a:cs typeface="Calibri"/>
              </a:rPr>
              <a:t>,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망각 게이트(</a:t>
            </a:r>
            <a:r>
              <a:rPr lang="ko-KR" altLang="en-US" sz="2000" b="1" dirty="0" err="1">
                <a:latin typeface="맑은 고딕"/>
                <a:ea typeface="맑은 고딕"/>
                <a:cs typeface="Calibri"/>
              </a:rPr>
              <a:t>forget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000" b="1" dirty="0" err="1">
                <a:latin typeface="맑은 고딕"/>
                <a:ea typeface="맑은 고딕"/>
                <a:cs typeface="Calibri"/>
              </a:rPr>
              <a:t>gate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)를 이용</a:t>
            </a:r>
            <a:endParaRPr lang="en-US" altLang="ko-KR" sz="2000" b="1" dirty="0">
              <a:latin typeface="맑은 고딕"/>
              <a:ea typeface="맑은 고딕"/>
              <a:cs typeface="Calibri"/>
            </a:endParaRPr>
          </a:p>
          <a:p>
            <a:endParaRPr lang="ko-KR" altLang="en-US" sz="2000" b="1" dirty="0">
              <a:latin typeface="맑은 고딕"/>
              <a:ea typeface="맑은 고딕"/>
              <a:cs typeface="Calibri"/>
            </a:endParaRPr>
          </a:p>
          <a:p>
            <a:r>
              <a:rPr lang="en-US" sz="2000" b="1" dirty="0">
                <a:latin typeface="맑은 고딕"/>
                <a:ea typeface="맑은 고딕"/>
                <a:cs typeface="Calibri"/>
              </a:rPr>
              <a:t>RNN 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구조에서</a:t>
            </a:r>
            <a:r>
              <a:rPr lang="en-US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가지고</a:t>
            </a:r>
            <a:r>
              <a:rPr lang="en-US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있던</a:t>
            </a:r>
            <a:r>
              <a:rPr lang="en-US" sz="2000" b="1" dirty="0">
                <a:latin typeface="맑은 고딕"/>
                <a:ea typeface="맑은 고딕"/>
                <a:cs typeface="Calibri"/>
              </a:rPr>
              <a:t> Vanishing </a:t>
            </a:r>
            <a:r>
              <a:rPr lang="en-US" sz="2000" b="1" dirty="0" err="1">
                <a:latin typeface="맑은 고딕"/>
                <a:ea typeface="맑은 고딕"/>
                <a:cs typeface="Calibri"/>
              </a:rPr>
              <a:t>Gradiant</a:t>
            </a:r>
            <a:r>
              <a:rPr lang="en-US" sz="2000" b="1" dirty="0">
                <a:latin typeface="맑은 고딕"/>
                <a:ea typeface="맑은 고딕"/>
                <a:cs typeface="Calibri"/>
              </a:rPr>
              <a:t>(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기울기</a:t>
            </a:r>
            <a:r>
              <a:rPr lang="en-US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소실</a:t>
            </a:r>
            <a:r>
              <a:rPr lang="en-US" sz="2000" b="1" dirty="0">
                <a:latin typeface="맑은 고딕"/>
                <a:ea typeface="맑은 고딕"/>
                <a:cs typeface="Calibri"/>
              </a:rPr>
              <a:t>)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문제를 완화하기 위해 제안된 방법론</a:t>
            </a:r>
            <a:endParaRPr lang="ko-KR" sz="2000" b="1" dirty="0">
              <a:latin typeface="맑은 고딕"/>
              <a:ea typeface="맑은 고딕"/>
              <a:cs typeface="Calibri"/>
            </a:endParaRPr>
          </a:p>
          <a:p>
            <a:endParaRPr lang="ko-KR" altLang="en-US" sz="2000" b="1" dirty="0">
              <a:latin typeface="맑은 고딕"/>
              <a:ea typeface="맑은 고딕"/>
              <a:cs typeface="Calibri"/>
            </a:endParaRPr>
          </a:p>
          <a:p>
            <a:r>
              <a:rPr lang="ko-KR" altLang="en-US" sz="2000" b="1" dirty="0" err="1">
                <a:latin typeface="맑은 고딕"/>
                <a:ea typeface="맑은 고딕"/>
                <a:cs typeface="Calibri"/>
              </a:rPr>
              <a:t>X값을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 입력되고 게이트를 거치면서 순차적으로 </a:t>
            </a:r>
            <a:r>
              <a:rPr lang="ko-KR" altLang="en-US" sz="2000" b="1" dirty="0" err="1">
                <a:latin typeface="맑은 고딕"/>
                <a:ea typeface="맑은 고딕"/>
                <a:cs typeface="Calibri"/>
              </a:rPr>
              <a:t>hidden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000" b="1" dirty="0" err="1">
                <a:latin typeface="맑은 고딕"/>
                <a:ea typeface="맑은 고딕"/>
                <a:cs typeface="Calibri"/>
              </a:rPr>
              <a:t>state를</a:t>
            </a:r>
            <a:r>
              <a:rPr lang="ko-KR" altLang="en-US" sz="2000" b="1" dirty="0">
                <a:latin typeface="맑은 고딕"/>
                <a:ea typeface="맑은 고딕"/>
                <a:cs typeface="Calibri"/>
              </a:rPr>
              <a:t> 생성</a:t>
            </a:r>
            <a:endParaRPr 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71F6D-05DE-172A-7F08-E6B01EB869CB}"/>
              </a:ext>
            </a:extLst>
          </p:cNvPr>
          <p:cNvSpPr txBox="1"/>
          <p:nvPr/>
        </p:nvSpPr>
        <p:spPr>
          <a:xfrm>
            <a:off x="874558" y="4714668"/>
            <a:ext cx="15936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RNN </a:t>
            </a:r>
            <a:r>
              <a:rPr lang="ko-KR" altLang="en-US" sz="2400" b="1">
                <a:ea typeface="Calibri"/>
                <a:cs typeface="Calibri"/>
              </a:rPr>
              <a:t>구조</a:t>
            </a:r>
            <a:endParaRPr lang="ko-KR" altLang="en-US" sz="2400" b="1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D669F-FC69-3E5C-8C36-C48285B4E052}"/>
              </a:ext>
            </a:extLst>
          </p:cNvPr>
          <p:cNvSpPr txBox="1"/>
          <p:nvPr/>
        </p:nvSpPr>
        <p:spPr>
          <a:xfrm>
            <a:off x="711273" y="7269935"/>
            <a:ext cx="15936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LSTM </a:t>
            </a:r>
            <a:r>
              <a:rPr lang="ko-KR" altLang="en-US" sz="2400" b="1">
                <a:ea typeface="Calibri"/>
                <a:cs typeface="Calibri"/>
              </a:rPr>
              <a:t>구조</a:t>
            </a:r>
            <a:endParaRPr lang="ko-KR" altLang="en-US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0848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FEC6F-93C5-7B96-1C16-1082DAF2E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2AE0BB-2212-9B71-0073-41460098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E1EBC8-A6EA-9E17-45B0-BBE11254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08B2A84-F447-D7EF-CC5A-B09D4DB9ED39}"/>
              </a:ext>
            </a:extLst>
          </p:cNvPr>
          <p:cNvSpPr txBox="1"/>
          <p:nvPr/>
        </p:nvSpPr>
        <p:spPr>
          <a:xfrm>
            <a:off x="10337800" y="2825403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5449"/>
              </a:lnSpc>
            </a:pPr>
            <a:r>
              <a:rPr lang="en-US" altLang="ko-KR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3.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 </a:t>
            </a:r>
            <a:r>
              <a:rPr lang="en-US" altLang="ko-KR" sz="10000" spc="-400" dirty="0" err="1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  <a:cs typeface="Calibri"/>
              </a:rPr>
              <a:t>EncDec</a:t>
            </a:r>
            <a:endParaRPr lang="ko-KR" sz="10000" b="0" i="0" u="none" strike="noStrike" spc="-4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BF85B8-5D63-2EE2-8244-953E74D7917D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08A3A40-9883-144F-9718-6660BAD6778F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 dirty="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7CFAF-8E0D-7B22-E1B2-717C551B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76" y="2014322"/>
            <a:ext cx="8889562" cy="49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B28D6-4D94-226D-1E7D-73045172A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463CCE-1F6F-B923-6E1B-09EC068A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950838-ACC2-7D94-2F2F-F283E8455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74A2939-E363-75F3-0314-2CD3B655E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D4A091-EC5E-440B-95FE-8E90E5ADC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5689018-0ADB-E378-DDF7-30D0395D5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1157D5E-0C2E-1F25-1AA5-B583192F2F03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2FB0A24-D5D2-21AC-7650-544966CC3A5F}"/>
              </a:ext>
            </a:extLst>
          </p:cNvPr>
          <p:cNvSpPr txBox="1"/>
          <p:nvPr/>
        </p:nvSpPr>
        <p:spPr>
          <a:xfrm>
            <a:off x="1036407" y="581149"/>
            <a:ext cx="3332393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6000" b="1" spc="-300" dirty="0" err="1">
                <a:solidFill>
                  <a:srgbClr val="000000"/>
                </a:solidFill>
                <a:ea typeface="Gmarket Sans Bold"/>
                <a:cs typeface="Calibri"/>
              </a:rPr>
              <a:t>EncDec</a:t>
            </a:r>
            <a:endParaRPr lang="ko-KR" sz="6000" b="1" spc="-300" dirty="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5BCB9D4-FC44-283A-8898-0CBE90842BCA}"/>
              </a:ext>
            </a:extLst>
          </p:cNvPr>
          <p:cNvSpPr txBox="1"/>
          <p:nvPr/>
        </p:nvSpPr>
        <p:spPr>
          <a:xfrm>
            <a:off x="5067300" y="780143"/>
            <a:ext cx="1235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spc="-700" dirty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용어 정리</a:t>
            </a:r>
            <a:endParaRPr lang="en-US" altLang="ko-KR" sz="7000" i="0" u="none" strike="noStrike" spc="-700" dirty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2E672D-16C8-FFC5-D34F-C30834E78CE4}"/>
                  </a:ext>
                </a:extLst>
              </p:cNvPr>
              <p:cNvSpPr txBox="1"/>
              <p:nvPr/>
            </p:nvSpPr>
            <p:spPr>
              <a:xfrm>
                <a:off x="9344134" y="4341667"/>
                <a:ext cx="7876060" cy="39180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800100" lvl="1" indent="-342900" rtl="0" fontAlgn="ctr">
                  <a:buFont typeface="Arial" panose="020B0604020202020204" pitchFamily="34" charset="0"/>
                  <a:buChar char="•"/>
                </a:pPr>
                <a:r>
                  <a:rPr lang="en-US" altLang="ko-KR" sz="3000" dirty="0">
                    <a:ea typeface="D2Coding" panose="020B0609020101020101" pitchFamily="49" charset="-127"/>
                  </a:rPr>
                  <a:t>i </a:t>
                </a:r>
                <a14:m>
                  <m:oMath xmlns:m="http://schemas.openxmlformats.org/officeDocument/2006/math">
                    <m:r>
                      <a:rPr lang="en-US" altLang="ko-KR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3000" b="0" i="0" dirty="0">
                    <a:solidFill>
                      <a:srgbClr val="636363"/>
                    </a:solidFill>
                    <a:effectLst/>
                    <a:ea typeface="돋움" panose="020B0600000101010101" pitchFamily="50" charset="-127"/>
                  </a:rPr>
                  <a:t> </a:t>
                </a:r>
                <a:r>
                  <a:rPr lang="en-US" altLang="ko-KR" sz="3000" dirty="0">
                    <a:solidFill>
                      <a:srgbClr val="636363"/>
                    </a:solidFill>
                    <a:ea typeface="돋움" panose="020B0600000101010101" pitchFamily="50" charset="-127"/>
                  </a:rPr>
                  <a:t>{1, 2, ...., L}</a:t>
                </a:r>
              </a:p>
              <a:p>
                <a:pPr marL="800100" lvl="1" indent="-342900" rtl="0" fontAlgn="ctr">
                  <a:buFont typeface="Arial" panose="020B0604020202020204" pitchFamily="34" charset="0"/>
                  <a:buChar char="•"/>
                </a:pPr>
                <a:endParaRPr lang="en-US" altLang="ko-KR" sz="3000" dirty="0">
                  <a:ea typeface="D2Coding" panose="020B0609020101020101" pitchFamily="49" charset="-127"/>
                </a:endParaRPr>
              </a:p>
              <a:p>
                <a:pPr marL="800100" lvl="1" indent="-342900" rtl="0" fontAlgn="ctr">
                  <a:buFont typeface="Arial" panose="020B0604020202020204" pitchFamily="34" charset="0"/>
                  <a:buChar char="•"/>
                </a:pPr>
                <a:endParaRPr lang="en-US" altLang="ko-KR" sz="3000" dirty="0">
                  <a:ea typeface="D2Coding" panose="020B0609020101020101" pitchFamily="49" charset="-127"/>
                </a:endParaRPr>
              </a:p>
              <a:p>
                <a:pPr marL="800100" lvl="1" indent="-342900" rtl="0" font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𝑒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, 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𝑑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 </m:t>
                        </m:r>
                      </m:sub>
                      <m:sup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𝑖</m:t>
                        </m:r>
                      </m:sup>
                    </m:sSubSup>
                    <m:r>
                      <a:rPr lang="en-US" altLang="ko-KR" sz="30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:</m:t>
                    </m:r>
                  </m:oMath>
                </a14:m>
                <a:r>
                  <a:rPr lang="en-US" altLang="ko-KR" sz="3000" dirty="0">
                    <a:effectLst/>
                    <a:ea typeface="D2Coding" panose="020B0609020101020101" pitchFamily="49" charset="-127"/>
                  </a:rPr>
                  <a:t> </a:t>
                </a:r>
                <a:r>
                  <a:rPr lang="en-US" altLang="ko-KR" sz="3000" dirty="0" err="1">
                    <a:effectLst/>
                    <a:ea typeface="D2Coding" panose="020B0609020101020101" pitchFamily="49" charset="-127"/>
                  </a:rPr>
                  <a:t>i</a:t>
                </a:r>
                <a:r>
                  <a:rPr lang="ko-KR" altLang="en-US" sz="3000" dirty="0">
                    <a:effectLst/>
                    <a:ea typeface="D2Coding" panose="020B0609020101020101" pitchFamily="49" charset="-127"/>
                  </a:rPr>
                  <a:t>번째 시점에서 </a:t>
                </a:r>
                <a:r>
                  <a:rPr lang="ko-KR" altLang="en-US" sz="3000" dirty="0" err="1">
                    <a:ea typeface="D2Coding" panose="020B0609020101020101" pitchFamily="49" charset="-127"/>
                  </a:rPr>
                  <a:t>히든</a:t>
                </a:r>
                <a:r>
                  <a:rPr lang="ko-KR" altLang="en-US" sz="3000" dirty="0">
                    <a:ea typeface="D2Coding" panose="020B0609020101020101" pitchFamily="49" charset="-127"/>
                  </a:rPr>
                  <a:t> </a:t>
                </a:r>
                <a:r>
                  <a:rPr lang="ko-KR" altLang="en-US" sz="3000" dirty="0" err="1">
                    <a:ea typeface="D2Coding" panose="020B0609020101020101" pitchFamily="49" charset="-127"/>
                  </a:rPr>
                  <a:t>스테이트</a:t>
                </a:r>
                <a:endParaRPr lang="en-US" altLang="ko-KR" sz="3000" dirty="0">
                  <a:ea typeface="D2Coding" panose="020B0609020101020101" pitchFamily="49" charset="-127"/>
                </a:endParaRPr>
              </a:p>
              <a:p>
                <a:pPr marL="800100" lvl="1" indent="-342900" rtl="0" fontAlgn="ctr">
                  <a:buFont typeface="Arial" panose="020B0604020202020204" pitchFamily="34" charset="0"/>
                  <a:buChar char="•"/>
                </a:pPr>
                <a:endParaRPr lang="en-US" altLang="ko-KR" sz="3000" dirty="0">
                  <a:ea typeface="D2Coding" panose="020B0609020101020101" pitchFamily="49" charset="-127"/>
                </a:endParaRPr>
              </a:p>
              <a:p>
                <a:pPr marL="800100" lvl="1" indent="-342900" rtl="0" fontAlgn="ctr">
                  <a:buFont typeface="Arial" panose="020B0604020202020204" pitchFamily="34" charset="0"/>
                  <a:buChar char="•"/>
                </a:pPr>
                <a:endParaRPr lang="en-US" altLang="ko-KR" sz="3000" dirty="0">
                  <a:ea typeface="D2Coding" panose="020B0609020101020101" pitchFamily="49" charset="-127"/>
                </a:endParaRPr>
              </a:p>
              <a:p>
                <a:pPr marL="800100" lvl="1" indent="-342900" font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h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𝑒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,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𝑑</m:t>
                        </m:r>
                      </m:sub>
                      <m:sup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𝑖</m:t>
                        </m:r>
                      </m:sup>
                    </m:sSubSup>
                    <m:r>
                      <a:rPr lang="en-US" altLang="ko-KR" sz="3000" b="0" i="0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 </m:t>
                    </m:r>
                    <m:r>
                      <a:rPr lang="en-US" altLang="ko-K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ko-KR" sz="3000" dirty="0">
                    <a:effectLst/>
                    <a:ea typeface="D2Coding" panose="020B0609020101020101" pitchFamily="49" charset="-127"/>
                  </a:rPr>
                  <a:t> : </a:t>
                </a:r>
                <a:r>
                  <a:rPr lang="ko-KR" altLang="en-US" sz="3000" dirty="0" err="1">
                    <a:effectLst/>
                    <a:ea typeface="D2Coding" panose="020B0609020101020101" pitchFamily="49" charset="-127"/>
                  </a:rPr>
                  <a:t>히든</a:t>
                </a:r>
                <a:r>
                  <a:rPr lang="ko-KR" altLang="en-US" sz="3000" dirty="0">
                    <a:effectLst/>
                    <a:ea typeface="D2Coding" panose="020B0609020101020101" pitchFamily="49" charset="-127"/>
                  </a:rPr>
                  <a:t> </a:t>
                </a:r>
                <a:r>
                  <a:rPr lang="ko-KR" altLang="en-US" sz="3000" dirty="0" err="1">
                    <a:effectLst/>
                    <a:ea typeface="D2Coding" panose="020B0609020101020101" pitchFamily="49" charset="-127"/>
                  </a:rPr>
                  <a:t>스테이트의</a:t>
                </a:r>
                <a:r>
                  <a:rPr lang="ko-KR" altLang="en-US" sz="3000" dirty="0">
                    <a:effectLst/>
                    <a:ea typeface="D2Coding" panose="020B0609020101020101" pitchFamily="49" charset="-127"/>
                  </a:rPr>
                  <a:t> 차원 수</a:t>
                </a:r>
                <a:endParaRPr lang="en-US" altLang="ko-KR" sz="3000" dirty="0">
                  <a:effectLst/>
                  <a:ea typeface="D2Coding" panose="020B0609020101020101" pitchFamily="49" charset="-127"/>
                </a:endParaRPr>
              </a:p>
              <a:p>
                <a:pPr lvl="1" rtl="0" fontAlgn="ctr"/>
                <a:r>
                  <a:rPr lang="en-US" altLang="ko-KR" sz="3000" dirty="0">
                    <a:ea typeface="D2Coding" panose="020B0609020101020101" pitchFamily="49" charset="-127"/>
                  </a:rPr>
                  <a:t>     (c: </a:t>
                </a:r>
                <a:r>
                  <a:rPr lang="ko-KR" altLang="en-US" sz="3000" dirty="0">
                    <a:ea typeface="D2Coding" panose="020B0609020101020101" pitchFamily="49" charset="-127"/>
                  </a:rPr>
                  <a:t>인코더 은닉층의 </a:t>
                </a:r>
                <a:r>
                  <a:rPr lang="en-US" altLang="ko-KR" sz="3000" dirty="0">
                    <a:ea typeface="D2Coding" panose="020B0609020101020101" pitchFamily="49" charset="-127"/>
                  </a:rPr>
                  <a:t>LSTM </a:t>
                </a:r>
                <a:r>
                  <a:rPr lang="ko-KR" altLang="en-US" sz="3000" dirty="0">
                    <a:ea typeface="D2Coding" panose="020B0609020101020101" pitchFamily="49" charset="-127"/>
                  </a:rPr>
                  <a:t>유닛의 수</a:t>
                </a:r>
                <a:r>
                  <a:rPr lang="en-US" altLang="ko-KR" sz="3000" dirty="0">
                    <a:ea typeface="D2Coding" panose="020B0609020101020101" pitchFamily="49" charset="-127"/>
                  </a:rPr>
                  <a:t>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2E672D-16C8-FFC5-D34F-C30834E78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134" y="4341667"/>
                <a:ext cx="7876060" cy="3918060"/>
              </a:xfrm>
              <a:prstGeom prst="rect">
                <a:avLst/>
              </a:prstGeom>
              <a:blipFill>
                <a:blip r:embed="rId8"/>
                <a:stretch>
                  <a:fillRect t="-1866" b="-41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5ECC8373-E288-09C0-B196-6A7ECB98B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700" y="3840041"/>
            <a:ext cx="7729138" cy="48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6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F55A0452E259A48B3B4C299F7910F31" ma:contentTypeVersion="13" ma:contentTypeDescription="새 문서를 만듭니다." ma:contentTypeScope="" ma:versionID="b364df0f7fc7214a6c6fdd60631b53dc">
  <xsd:schema xmlns:xsd="http://www.w3.org/2001/XMLSchema" xmlns:xs="http://www.w3.org/2001/XMLSchema" xmlns:p="http://schemas.microsoft.com/office/2006/metadata/properties" xmlns:ns2="dda23731-9eaf-490a-9b69-c34e96cf22ca" xmlns:ns3="9639060b-3e32-4c2b-b0e0-7d61e1a1e0fb" targetNamespace="http://schemas.microsoft.com/office/2006/metadata/properties" ma:root="true" ma:fieldsID="7f78f63bab6a36d0af141f3290487eb5" ns2:_="" ns3:_="">
    <xsd:import namespace="dda23731-9eaf-490a-9b69-c34e96cf22ca"/>
    <xsd:import namespace="9639060b-3e32-4c2b-b0e0-7d61e1a1e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23731-9eaf-490a-9b69-c34e96cf2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9060b-3e32-4c2b-b0e0-7d61e1a1e0f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9662a04-7a19-4039-b2bc-f3f6dc3d41b1}" ma:internalName="TaxCatchAll" ma:showField="CatchAllData" ma:web="9639060b-3e32-4c2b-b0e0-7d61e1a1e0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a23731-9eaf-490a-9b69-c34e96cf22ca">
      <Terms xmlns="http://schemas.microsoft.com/office/infopath/2007/PartnerControls"/>
    </lcf76f155ced4ddcb4097134ff3c332f>
    <TaxCatchAll xmlns="9639060b-3e32-4c2b-b0e0-7d61e1a1e0f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0667DE-62E3-4636-86F8-CA567AFD0212}"/>
</file>

<file path=customXml/itemProps2.xml><?xml version="1.0" encoding="utf-8"?>
<ds:datastoreItem xmlns:ds="http://schemas.openxmlformats.org/officeDocument/2006/customXml" ds:itemID="{E4BD6C5A-4D49-4A7D-B7BE-96EC4DCCD2DD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a922c61e-04a2-4830-9b53-e9658212c7c6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50B4220-FF71-417A-8B70-1139378F89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731</Words>
  <Application>Microsoft Office PowerPoint</Application>
  <PresentationFormat>사용자 지정</PresentationFormat>
  <Paragraphs>200</Paragraphs>
  <Slides>25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D2Coding</vt:lpstr>
      <vt:lpstr>맑은 고딕</vt:lpstr>
      <vt:lpstr>Gmarket Sans Medium</vt:lpstr>
      <vt:lpstr>Calibri</vt:lpstr>
      <vt:lpstr>돋움</vt:lpstr>
      <vt:lpstr>Cambria Math</vt:lpstr>
      <vt:lpstr>Gmarket Sans Bold</vt:lpstr>
      <vt:lpstr>Pretendard Light</vt:lpstr>
      <vt:lpstr>Arial</vt:lpstr>
      <vt:lpstr>Gmarket Sans Light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박준성</dc:creator>
  <cp:lastModifiedBy>유동건</cp:lastModifiedBy>
  <cp:revision>3</cp:revision>
  <dcterms:created xsi:type="dcterms:W3CDTF">2006-08-16T00:00:00Z</dcterms:created>
  <dcterms:modified xsi:type="dcterms:W3CDTF">2025-04-10T09:55:04Z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0x010100BF55A0452E259A48B3B4C299F7910F31</vt:lpwstr>
  </property>
</Properties>
</file>